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2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628" r:id="rId4"/>
    <p:sldId id="822" r:id="rId5"/>
    <p:sldId id="831" r:id="rId6"/>
    <p:sldId id="807" r:id="rId7"/>
    <p:sldId id="840" r:id="rId8"/>
    <p:sldId id="841" r:id="rId9"/>
    <p:sldId id="810" r:id="rId10"/>
    <p:sldId id="279" r:id="rId11"/>
    <p:sldId id="280" r:id="rId12"/>
    <p:sldId id="261" r:id="rId13"/>
    <p:sldId id="823" r:id="rId14"/>
    <p:sldId id="273" r:id="rId15"/>
    <p:sldId id="283" r:id="rId17"/>
    <p:sldId id="829" r:id="rId18"/>
    <p:sldId id="826" r:id="rId19"/>
    <p:sldId id="272" r:id="rId20"/>
    <p:sldId id="393" r:id="rId21"/>
    <p:sldId id="390" r:id="rId22"/>
    <p:sldId id="392" r:id="rId23"/>
    <p:sldId id="394" r:id="rId24"/>
    <p:sldId id="401" r:id="rId25"/>
    <p:sldId id="402" r:id="rId26"/>
    <p:sldId id="404" r:id="rId27"/>
    <p:sldId id="410" r:id="rId28"/>
    <p:sldId id="419" r:id="rId29"/>
    <p:sldId id="430" r:id="rId30"/>
    <p:sldId id="432" r:id="rId31"/>
    <p:sldId id="433" r:id="rId32"/>
    <p:sldId id="832" r:id="rId33"/>
    <p:sldId id="842" r:id="rId34"/>
    <p:sldId id="843" r:id="rId35"/>
    <p:sldId id="839" r:id="rId36"/>
    <p:sldId id="838" r:id="rId37"/>
    <p:sldId id="828" r:id="rId38"/>
    <p:sldId id="830" r:id="rId39"/>
    <p:sldId id="833" r:id="rId40"/>
    <p:sldId id="834" r:id="rId41"/>
    <p:sldId id="835" r:id="rId42"/>
    <p:sldId id="836" r:id="rId43"/>
    <p:sldId id="837" r:id="rId44"/>
    <p:sldId id="77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E23B4-B3AD-4A95-9A94-3FC01633004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E23B4-B3AD-4A95-9A94-3FC01633004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E23B4-B3AD-4A95-9A94-3FC01633004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s://dictionary.cambridge.org/dictionary/english/ability" TargetMode="External"/><Relationship Id="rId8" Type="http://schemas.openxmlformats.org/officeDocument/2006/relationships/hyperlink" Target="https://dictionary.cambridge.org/dictionary/english/brain" TargetMode="External"/><Relationship Id="rId7" Type="http://schemas.openxmlformats.org/officeDocument/2006/relationships/hyperlink" Target="https://dictionary.cambridge.org/dictionary/english/human" TargetMode="External"/><Relationship Id="rId6" Type="http://schemas.openxmlformats.org/officeDocument/2006/relationships/hyperlink" Target="https://dictionary.cambridge.org/dictionary/english/quality" TargetMode="External"/><Relationship Id="rId5" Type="http://schemas.openxmlformats.org/officeDocument/2006/relationships/hyperlink" Target="https://dictionary.cambridge.org/dictionary/english/atm" TargetMode="External"/><Relationship Id="rId4" Type="http://schemas.openxmlformats.org/officeDocument/2006/relationships/hyperlink" Target="https://dictionary.cambridge.org/dictionary/english/system" TargetMode="External"/><Relationship Id="rId3" Type="http://schemas.openxmlformats.org/officeDocument/2006/relationships/hyperlink" Target="https://dictionary.cambridge.org/dictionary/english/computer" TargetMode="External"/><Relationship Id="rId22" Type="http://schemas.openxmlformats.org/officeDocument/2006/relationships/slideLayout" Target="../slideLayouts/slideLayout2.xml"/><Relationship Id="rId21" Type="http://schemas.openxmlformats.org/officeDocument/2006/relationships/hyperlink" Target="https://dictionary.cambridge.org/dictionary/english/supply" TargetMode="External"/><Relationship Id="rId20" Type="http://schemas.openxmlformats.org/officeDocument/2006/relationships/hyperlink" Target="https://dictionary.cambridge.org/dictionary/english/data" TargetMode="External"/><Relationship Id="rId2" Type="http://schemas.openxmlformats.org/officeDocument/2006/relationships/hyperlink" Target="https://dictionary.cambridge.org/dictionary/english/study" TargetMode="External"/><Relationship Id="rId19" Type="http://schemas.openxmlformats.org/officeDocument/2006/relationships/hyperlink" Target="https://dictionary.cambridge.org/dictionary/english/learn" TargetMode="External"/><Relationship Id="rId18" Type="http://schemas.openxmlformats.org/officeDocument/2006/relationships/hyperlink" Target="https://dictionary.cambridge.org/dictionary/english/problem" TargetMode="External"/><Relationship Id="rId17" Type="http://schemas.openxmlformats.org/officeDocument/2006/relationships/hyperlink" Target="https://dictionary.cambridge.org/dictionary/english/solve" TargetMode="External"/><Relationship Id="rId16" Type="http://schemas.openxmlformats.org/officeDocument/2006/relationships/hyperlink" Target="https://dictionary.cambridge.org/dictionary/english/image" TargetMode="External"/><Relationship Id="rId15" Type="http://schemas.openxmlformats.org/officeDocument/2006/relationships/hyperlink" Target="https://dictionary.cambridge.org/dictionary/english/create" TargetMode="External"/><Relationship Id="rId14" Type="http://schemas.openxmlformats.org/officeDocument/2006/relationships/hyperlink" Target="https://dictionary.cambridge.org/dictionary/english/recognize" TargetMode="External"/><Relationship Id="rId13" Type="http://schemas.openxmlformats.org/officeDocument/2006/relationships/hyperlink" Target="https://dictionary.cambridge.org/dictionary/english/seem" TargetMode="External"/><Relationship Id="rId12" Type="http://schemas.openxmlformats.org/officeDocument/2006/relationships/hyperlink" Target="https://dictionary.cambridge.org/dictionary/english/language" TargetMode="External"/><Relationship Id="rId11" Type="http://schemas.openxmlformats.org/officeDocument/2006/relationships/hyperlink" Target="https://dictionary.cambridge.org/dictionary/english/produce" TargetMode="External"/><Relationship Id="rId10" Type="http://schemas.openxmlformats.org/officeDocument/2006/relationships/hyperlink" Target="https://dictionary.cambridge.org/dictionary/english/interpret" TargetMode="External"/><Relationship Id="rId1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web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6375"/>
            <a:ext cx="9144000" cy="136525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Mongolian Baiti" panose="03000500000000000000" charset="0"/>
              </a:rPr>
              <a:t>Эрдмийн сургуулийн танилцуулга</a:t>
            </a:r>
            <a:br>
              <a:rPr lang="en-US" altLang="en-US" sz="3600" b="1" dirty="0">
                <a:latin typeface="Arial" panose="020B0604020202020204" pitchFamily="34" charset="0"/>
                <a:cs typeface="Mongolian Baiti" panose="03000500000000000000" charset="0"/>
              </a:rPr>
            </a:br>
            <a:r>
              <a:rPr lang="en-US" altLang="en-US" sz="3600" b="1" dirty="0">
                <a:latin typeface="Arial" panose="020B0604020202020204" pitchFamily="34" charset="0"/>
                <a:cs typeface="Mongolian Baiti" panose="03000500000000000000" charset="0"/>
              </a:rPr>
              <a:t>Судалгааны ажлыг танилцуулах, Хиймэл оюун ухаан ашиглах</a:t>
            </a:r>
            <a:endParaRPr lang="en-US" altLang="en-US" sz="3600" b="1" dirty="0">
              <a:latin typeface="Arial" panose="020B0604020202020204" pitchFamily="34" charset="0"/>
              <a:cs typeface="Mongolian Baiti" panose="030005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7355" y="5431155"/>
            <a:ext cx="7625715" cy="1047750"/>
          </a:xfrm>
        </p:spPr>
        <p:txBody>
          <a:bodyPr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altLang="en-US" sz="2000">
                <a:cs typeface="Mongolian Baiti" panose="03000500000000000000" charset="0"/>
                <a:sym typeface="+mn-ea"/>
              </a:rPr>
              <a:t>АУ-ы доктор, дэд профессор </a:t>
            </a:r>
            <a:r>
              <a:rPr lang="en-US" altLang="en-US" sz="2000">
                <a:cs typeface="Mongolian Baiti" panose="03000500000000000000" charset="0"/>
              </a:rPr>
              <a:t>Ж.Жамбалдорж</a:t>
            </a:r>
            <a:endParaRPr lang="en-US" altLang="en-US" sz="2000">
              <a:cs typeface="Mongolian Baiti" panose="03000500000000000000" charset="0"/>
            </a:endParaRPr>
          </a:p>
          <a:p>
            <a:pPr algn="r">
              <a:lnSpc>
                <a:spcPct val="70000"/>
              </a:lnSpc>
            </a:pPr>
            <a:r>
              <a:rPr lang="en-US" altLang="en-US" sz="2000">
                <a:cs typeface="Mongolian Baiti" panose="03000500000000000000" charset="0"/>
              </a:rPr>
              <a:t>АШУҮИС, Эрдмийн сургууль </a:t>
            </a:r>
            <a:endParaRPr lang="en-US" altLang="en-US" sz="2000">
              <a:cs typeface="Mongolian Baiti" panose="03000500000000000000" charset="0"/>
            </a:endParaRPr>
          </a:p>
          <a:p>
            <a:pPr algn="r">
              <a:lnSpc>
                <a:spcPct val="70000"/>
              </a:lnSpc>
            </a:pPr>
            <a:r>
              <a:rPr lang="en-US" altLang="en-US" sz="2000">
                <a:cs typeface="Mongolian Baiti" panose="03000500000000000000" charset="0"/>
              </a:rPr>
              <a:t>Эрүүл мэндийн судалгааны тэнхим</a:t>
            </a:r>
            <a:endParaRPr lang="en-US" altLang="en-US" sz="2000">
              <a:cs typeface="Mongolian Baiti" panose="03000500000000000000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rcRect l="12833" t="7388" r="12947" b="10739"/>
          <a:stretch>
            <a:fillRect/>
          </a:stretch>
        </p:blipFill>
        <p:spPr>
          <a:xfrm>
            <a:off x="154940" y="106045"/>
            <a:ext cx="1237615" cy="136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260" y="106045"/>
            <a:ext cx="1400810" cy="1400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>
            <a:fillRect/>
          </a:stretch>
        </p:blipFill>
        <p:spPr bwMode="auto">
          <a:xfrm>
            <a:off x="1368287" y="8382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6669" r="3678" b="7468"/>
          <a:stretch>
            <a:fillRect/>
          </a:stretch>
        </p:blipFill>
        <p:spPr>
          <a:xfrm>
            <a:off x="984621" y="0"/>
            <a:ext cx="10509182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>
            <a:fillRect/>
          </a:stretch>
        </p:blipFill>
        <p:spPr bwMode="auto">
          <a:xfrm>
            <a:off x="1371600" y="129540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8362" y="253143"/>
            <a:ext cx="791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cs typeface="Arial" panose="020B0604020202020204" pitchFamily="34" charset="0"/>
              </a:rPr>
              <a:t>Төгсөлтийн сургалтад суралцагсдын тоо</a:t>
            </a:r>
            <a:endParaRPr lang="en-US" sz="3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495550" y="2251842"/>
          <a:ext cx="8324850" cy="36917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28584"/>
                <a:gridCol w="2165816"/>
                <a:gridCol w="2030450"/>
              </a:tblGrid>
              <a:tr h="498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Сургалт</a:t>
                      </a:r>
                      <a:endParaRPr lang="en-US" sz="2400" b="1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Дотоод</a:t>
                      </a:r>
                      <a:endParaRPr lang="en-US" sz="2400" b="1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Гадаад </a:t>
                      </a:r>
                      <a:endParaRPr lang="en-US" sz="2400" b="1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</a:tr>
              <a:tr h="477745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Докторын сургалт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333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49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698535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Магистрын танхимын сургалт</a:t>
                      </a:r>
                      <a:endParaRPr lang="en-US" sz="24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513</a:t>
                      </a:r>
                      <a:endParaRPr lang="en-US" sz="24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r>
                        <a:rPr lang="en-US" sz="2400" dirty="0"/>
                        <a:t>9</a:t>
                      </a:r>
                      <a:endParaRPr lang="en-US" sz="24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</a:tr>
              <a:tr h="698535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Магистрын цахим сургалт</a:t>
                      </a:r>
                      <a:endParaRPr lang="en-US" sz="2400" dirty="0"/>
                    </a:p>
                  </a:txBody>
                  <a:tcPr>
                    <a:solidFill>
                      <a:srgbClr val="F2DCD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  <a:r>
                        <a:rPr lang="en-US" sz="2400" dirty="0"/>
                        <a:t>11</a:t>
                      </a:r>
                      <a:endParaRPr lang="en-US" sz="2400" dirty="0"/>
                    </a:p>
                  </a:txBody>
                  <a:tcPr>
                    <a:solidFill>
                      <a:srgbClr val="F2DCD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F2DCDB">
                        <a:alpha val="20000"/>
                      </a:srgbClr>
                    </a:solidFill>
                  </a:tcPr>
                </a:tc>
              </a:tr>
              <a:tr h="698535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Постдокторын судлаач</a:t>
                      </a:r>
                      <a:endParaRPr lang="en-US" sz="2400" dirty="0"/>
                    </a:p>
                  </a:txBody>
                  <a:tcPr>
                    <a:solidFill>
                      <a:srgbClr val="F2DCD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2DCD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2DCDB">
                        <a:alpha val="20000"/>
                      </a:srgbClr>
                    </a:solidFill>
                  </a:tcPr>
                </a:tc>
              </a:tr>
              <a:tr h="61951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Нийт</a:t>
                      </a:r>
                      <a:endParaRPr lang="en-US" sz="2400" b="1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225</a:t>
                      </a:r>
                      <a:r>
                        <a:rPr lang="en-US" sz="2400" dirty="0"/>
                        <a:t>9</a:t>
                      </a:r>
                      <a:endParaRPr lang="en-US" sz="24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104</a:t>
                      </a:r>
                      <a:endParaRPr lang="en-US" sz="24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521" y="4011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II Судалгааны ажил, үр дүнг илэрхийлэх, судлаачдын харилцах аргууд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89083" y="1946889"/>
            <a:ext cx="7206865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5" name="Rectangle 24"/>
          <p:cNvSpPr/>
          <p:nvPr/>
        </p:nvSpPr>
        <p:spPr>
          <a:xfrm>
            <a:off x="2209813" y="3454409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6" name="Rectangle 25"/>
          <p:cNvSpPr/>
          <p:nvPr/>
        </p:nvSpPr>
        <p:spPr>
          <a:xfrm>
            <a:off x="3695800" y="4928714"/>
            <a:ext cx="6883943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0" name="Rectangle 19"/>
          <p:cNvSpPr/>
          <p:nvPr/>
        </p:nvSpPr>
        <p:spPr>
          <a:xfrm>
            <a:off x="330050" y="1192545"/>
            <a:ext cx="7206864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2" name="Rectangle 21"/>
          <p:cNvSpPr/>
          <p:nvPr/>
        </p:nvSpPr>
        <p:spPr>
          <a:xfrm>
            <a:off x="1670022" y="2700146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3" name="Rectangle 22"/>
          <p:cNvSpPr/>
          <p:nvPr/>
        </p:nvSpPr>
        <p:spPr>
          <a:xfrm>
            <a:off x="2882841" y="4176729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90713" y="1987956"/>
            <a:ext cx="69819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Мэдээлэл цуглуулах, хэвлэлийн тойм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8116" y="3481597"/>
            <a:ext cx="766112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Судалгааг гүйцэтгэх, таамаглал шалгах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8904" y="4970074"/>
            <a:ext cx="707773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Судалгааны үр дүнг илэрхийлэх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681" y="1243631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Асуудлыг тодорхойлох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8034" y="2721833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Таамаглал дэвшүүлэх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9841" y="4203547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боловсруулах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3661" y="237068"/>
            <a:ext cx="10972800" cy="76808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065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Судалгаа шинжилгээний үе шат</a:t>
            </a:r>
            <a:endParaRPr lang="en-US" sz="3200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5998" y="5647927"/>
            <a:ext cx="6995133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1692" y="5662879"/>
            <a:ext cx="70624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хэвлэн нийтлэх, танилцуулах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0584"/>
            <a:ext cx="12191999" cy="6847416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Arrow: Bent-Up 2"/>
          <p:cNvSpPr/>
          <p:nvPr/>
        </p:nvSpPr>
        <p:spPr>
          <a:xfrm flipV="1">
            <a:off x="7687767" y="1519696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/>
          <p:cNvSpPr/>
          <p:nvPr/>
        </p:nvSpPr>
        <p:spPr>
          <a:xfrm flipV="1">
            <a:off x="8294318" y="2247097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/>
          <p:cNvSpPr/>
          <p:nvPr/>
        </p:nvSpPr>
        <p:spPr>
          <a:xfrm flipV="1">
            <a:off x="8830767" y="3005359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/>
          <p:cNvSpPr/>
          <p:nvPr/>
        </p:nvSpPr>
        <p:spPr>
          <a:xfrm flipV="1">
            <a:off x="9400048" y="3757976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/>
          <p:cNvSpPr/>
          <p:nvPr/>
        </p:nvSpPr>
        <p:spPr>
          <a:xfrm flipV="1">
            <a:off x="10063578" y="4487662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/>
          <p:cNvSpPr/>
          <p:nvPr/>
        </p:nvSpPr>
        <p:spPr>
          <a:xfrm flipV="1">
            <a:off x="10676639" y="5241402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0" y="10584"/>
            <a:ext cx="12191999" cy="6847416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AutoShape 12" descr="Yellow Bow PNG Image | Gallery Yopriceville - High-Quality Images and  Transparent PNG Free Clipar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" name="AutoShape 14" descr="Yellow Bow PNG Image | Gallery Yopriceville - High-Quality Images and  Transparent PNG Free Clipart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399" y="444038"/>
            <a:ext cx="10363200" cy="7680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Судлаачдын хоорондын харилцаа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833" y="1650472"/>
            <a:ext cx="6846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Судлаачдын үр дүнгээ мэдээллэх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Судлаачид хамтран ажиллах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Шинжлэх ухааны үнэн зөв мэдлэгийг түгээн дэлгэрүүлэх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гэх мэт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ШУ-ы хэлээр харилцах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5521" y="1780472"/>
            <a:ext cx="3126680" cy="469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0" y="10584"/>
            <a:ext cx="12191999" cy="6847416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833" y="1570149"/>
            <a:ext cx="11055653" cy="460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Бичгийн хэлбэрээр</a:t>
            </a:r>
            <a:endParaRPr lang="en-US" sz="29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Захиа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E-mail • Resume/CV. 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Тайлан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Судалгааны төсөл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Судалгааны өгүүлэл /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article, case study, brief communication, review article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гэх мэт/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Ном, гарын авлага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 харилцааны хэлбэрээр</a:t>
            </a:r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ЭШ-ний хурал чуулган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Үзүүлбэр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Ярилцлага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Харж ажиглах хэлбэрээр</a:t>
            </a:r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Үзүүлэн файл, постер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лекц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20862" y="416985"/>
            <a:ext cx="8160907" cy="6848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Харилцаа холбооны хэлбэрүүд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endParaRPr lang="en-US" sz="3200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AutoShape 12" descr="Yellow Bow PNG Image | Gallery Yopriceville - High-Quality Images and  Transparent PNG Free Clipar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" name="AutoShape 14" descr="Yellow Bow PNG Image | Gallery Yopriceville - High-Quality Images and  Transparent PNG Free Clipart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/>
          <p:cNvGrpSpPr/>
          <p:nvPr/>
        </p:nvGrpSpPr>
        <p:grpSpPr>
          <a:xfrm rot="19917947">
            <a:off x="1931650" y="1848387"/>
            <a:ext cx="2221159" cy="4745163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-1" fmla="*/ 0 w 1359043"/>
                  <a:gd name="connsiteY0-2" fmla="*/ 0 h 1820658"/>
                  <a:gd name="connsiteX1-3" fmla="*/ 1359043 w 1359043"/>
                  <a:gd name="connsiteY1-4" fmla="*/ 0 h 1820658"/>
                  <a:gd name="connsiteX2-5" fmla="*/ 1359043 w 1359043"/>
                  <a:gd name="connsiteY2-6" fmla="*/ 212596 h 1820658"/>
                  <a:gd name="connsiteX3-7" fmla="*/ 720119 w 1359043"/>
                  <a:gd name="connsiteY3-8" fmla="*/ 1820658 h 1820658"/>
                  <a:gd name="connsiteX4-9" fmla="*/ 1012 w 1359043"/>
                  <a:gd name="connsiteY4-10" fmla="*/ 289727 h 1820658"/>
                  <a:gd name="connsiteX5-11" fmla="*/ 0 w 1359043"/>
                  <a:gd name="connsiteY5-12" fmla="*/ 289727 h 1820658"/>
                  <a:gd name="connsiteX6-13" fmla="*/ 0 w 1359043"/>
                  <a:gd name="connsiteY6-14" fmla="*/ 288030 h 1820658"/>
                  <a:gd name="connsiteX7-15" fmla="*/ 0 w 1359043"/>
                  <a:gd name="connsiteY7-16" fmla="*/ 0 h 182065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-1" fmla="*/ 0 w 1331023"/>
                  <a:gd name="connsiteY0-2" fmla="*/ 0 h 1763232"/>
                  <a:gd name="connsiteX1-3" fmla="*/ 897414 w 1331023"/>
                  <a:gd name="connsiteY1-4" fmla="*/ 0 h 1763232"/>
                  <a:gd name="connsiteX2-5" fmla="*/ 901843 w 1331023"/>
                  <a:gd name="connsiteY2-6" fmla="*/ 212596 h 1763232"/>
                  <a:gd name="connsiteX3-7" fmla="*/ 1331023 w 1331023"/>
                  <a:gd name="connsiteY3-8" fmla="*/ 1763232 h 1763232"/>
                  <a:gd name="connsiteX4-9" fmla="*/ 1012 w 1331023"/>
                  <a:gd name="connsiteY4-10" fmla="*/ 289727 h 1763232"/>
                  <a:gd name="connsiteX5-11" fmla="*/ 0 w 1331023"/>
                  <a:gd name="connsiteY5-12" fmla="*/ 289727 h 1763232"/>
                  <a:gd name="connsiteX6-13" fmla="*/ 0 w 1331023"/>
                  <a:gd name="connsiteY6-14" fmla="*/ 288030 h 1763232"/>
                  <a:gd name="connsiteX7-15" fmla="*/ 0 w 1331023"/>
                  <a:gd name="connsiteY7-16" fmla="*/ 0 h 17632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8683" y="3417167"/>
            <a:ext cx="4122240" cy="258466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-1" fmla="*/ 2514265 w 2896332"/>
              <a:gd name="connsiteY0-2" fmla="*/ 466772 h 1875813"/>
              <a:gd name="connsiteX1-3" fmla="*/ 2655476 w 2896332"/>
              <a:gd name="connsiteY1-4" fmla="*/ 584615 h 1875813"/>
              <a:gd name="connsiteX2-5" fmla="*/ 2828170 w 2896332"/>
              <a:gd name="connsiteY2-6" fmla="*/ 1010501 h 1875813"/>
              <a:gd name="connsiteX3-7" fmla="*/ 2883834 w 2896332"/>
              <a:gd name="connsiteY3-8" fmla="*/ 1308835 h 1875813"/>
              <a:gd name="connsiteX4-9" fmla="*/ 2799743 w 2896332"/>
              <a:gd name="connsiteY4-10" fmla="*/ 1672098 h 1875813"/>
              <a:gd name="connsiteX5-11" fmla="*/ 2521033 w 2896332"/>
              <a:gd name="connsiteY5-12" fmla="*/ 1160421 h 1875813"/>
              <a:gd name="connsiteX6-13" fmla="*/ 2514265 w 2896332"/>
              <a:gd name="connsiteY6-14" fmla="*/ 466772 h 1875813"/>
              <a:gd name="connsiteX7-15" fmla="*/ 1898646 w 2896332"/>
              <a:gd name="connsiteY7-16" fmla="*/ 46 h 1875813"/>
              <a:gd name="connsiteX8-17" fmla="*/ 1969811 w 2896332"/>
              <a:gd name="connsiteY8-18" fmla="*/ 83938 h 1875813"/>
              <a:gd name="connsiteX9-19" fmla="*/ 1970003 w 2896332"/>
              <a:gd name="connsiteY9-20" fmla="*/ 120627 h 1875813"/>
              <a:gd name="connsiteX10-21" fmla="*/ 1962950 w 2896332"/>
              <a:gd name="connsiteY10-22" fmla="*/ 120627 h 1875813"/>
              <a:gd name="connsiteX11-23" fmla="*/ 1906617 w 2896332"/>
              <a:gd name="connsiteY11-24" fmla="*/ 176960 h 1875813"/>
              <a:gd name="connsiteX12-25" fmla="*/ 1962950 w 2896332"/>
              <a:gd name="connsiteY12-26" fmla="*/ 233293 h 1875813"/>
              <a:gd name="connsiteX13-27" fmla="*/ 1970591 w 2896332"/>
              <a:gd name="connsiteY13-28" fmla="*/ 233293 h 1875813"/>
              <a:gd name="connsiteX14-29" fmla="*/ 1973469 w 2896332"/>
              <a:gd name="connsiteY14-30" fmla="*/ 784519 h 1875813"/>
              <a:gd name="connsiteX15-31" fmla="*/ 1866010 w 2896332"/>
              <a:gd name="connsiteY15-32" fmla="*/ 878218 h 1875813"/>
              <a:gd name="connsiteX16-33" fmla="*/ 2733769 w 2896332"/>
              <a:gd name="connsiteY16-34" fmla="*/ 1387129 h 1875813"/>
              <a:gd name="connsiteX17-35" fmla="*/ 2694623 w 2896332"/>
              <a:gd name="connsiteY17-36" fmla="*/ 1674208 h 1875813"/>
              <a:gd name="connsiteX18-37" fmla="*/ 2394496 w 2896332"/>
              <a:gd name="connsiteY18-38" fmla="*/ 1654634 h 1875813"/>
              <a:gd name="connsiteX19-39" fmla="*/ 2069239 w 2896332"/>
              <a:gd name="connsiteY19-40" fmla="*/ 1875813 h 1875813"/>
              <a:gd name="connsiteX20-41" fmla="*/ 2023060 w 2896332"/>
              <a:gd name="connsiteY20-42" fmla="*/ 1634793 h 1875813"/>
              <a:gd name="connsiteX21-43" fmla="*/ 1739085 w 2896332"/>
              <a:gd name="connsiteY21-44" fmla="*/ 1871397 h 1875813"/>
              <a:gd name="connsiteX22-45" fmla="*/ 1648664 w 2896332"/>
              <a:gd name="connsiteY22-46" fmla="*/ 1582137 h 1875813"/>
              <a:gd name="connsiteX23-47" fmla="*/ 1376671 w 2896332"/>
              <a:gd name="connsiteY23-48" fmla="*/ 1700306 h 1875813"/>
              <a:gd name="connsiteX24-49" fmla="*/ 1415819 w 2896332"/>
              <a:gd name="connsiteY24-50" fmla="*/ 1334933 h 1875813"/>
              <a:gd name="connsiteX25-51" fmla="*/ 665501 w 2896332"/>
              <a:gd name="connsiteY25-52" fmla="*/ 1276212 h 1875813"/>
              <a:gd name="connsiteX26-53" fmla="*/ 0 w 2896332"/>
              <a:gd name="connsiteY26-54" fmla="*/ 1126148 h 1875813"/>
              <a:gd name="connsiteX27-55" fmla="*/ 13050 w 2896332"/>
              <a:gd name="connsiteY27-56" fmla="*/ 284488 h 1875813"/>
              <a:gd name="connsiteX28-57" fmla="*/ 1898646 w 2896332"/>
              <a:gd name="connsiteY28-58" fmla="*/ 46 h 1875813"/>
              <a:gd name="connsiteX0-59" fmla="*/ 2514265 w 2896332"/>
              <a:gd name="connsiteY0-60" fmla="*/ 466772 h 1871397"/>
              <a:gd name="connsiteX1-61" fmla="*/ 2655476 w 2896332"/>
              <a:gd name="connsiteY1-62" fmla="*/ 584615 h 1871397"/>
              <a:gd name="connsiteX2-63" fmla="*/ 2828170 w 2896332"/>
              <a:gd name="connsiteY2-64" fmla="*/ 1010501 h 1871397"/>
              <a:gd name="connsiteX3-65" fmla="*/ 2883834 w 2896332"/>
              <a:gd name="connsiteY3-66" fmla="*/ 1308835 h 1871397"/>
              <a:gd name="connsiteX4-67" fmla="*/ 2799743 w 2896332"/>
              <a:gd name="connsiteY4-68" fmla="*/ 1672098 h 1871397"/>
              <a:gd name="connsiteX5-69" fmla="*/ 2521033 w 2896332"/>
              <a:gd name="connsiteY5-70" fmla="*/ 1160421 h 1871397"/>
              <a:gd name="connsiteX6-71" fmla="*/ 2514265 w 2896332"/>
              <a:gd name="connsiteY6-72" fmla="*/ 466772 h 1871397"/>
              <a:gd name="connsiteX7-73" fmla="*/ 1898646 w 2896332"/>
              <a:gd name="connsiteY7-74" fmla="*/ 46 h 1871397"/>
              <a:gd name="connsiteX8-75" fmla="*/ 1969811 w 2896332"/>
              <a:gd name="connsiteY8-76" fmla="*/ 83938 h 1871397"/>
              <a:gd name="connsiteX9-77" fmla="*/ 1970003 w 2896332"/>
              <a:gd name="connsiteY9-78" fmla="*/ 120627 h 1871397"/>
              <a:gd name="connsiteX10-79" fmla="*/ 1962950 w 2896332"/>
              <a:gd name="connsiteY10-80" fmla="*/ 120627 h 1871397"/>
              <a:gd name="connsiteX11-81" fmla="*/ 1906617 w 2896332"/>
              <a:gd name="connsiteY11-82" fmla="*/ 176960 h 1871397"/>
              <a:gd name="connsiteX12-83" fmla="*/ 1962950 w 2896332"/>
              <a:gd name="connsiteY12-84" fmla="*/ 233293 h 1871397"/>
              <a:gd name="connsiteX13-85" fmla="*/ 1970591 w 2896332"/>
              <a:gd name="connsiteY13-86" fmla="*/ 233293 h 1871397"/>
              <a:gd name="connsiteX14-87" fmla="*/ 1973469 w 2896332"/>
              <a:gd name="connsiteY14-88" fmla="*/ 784519 h 1871397"/>
              <a:gd name="connsiteX15-89" fmla="*/ 1866010 w 2896332"/>
              <a:gd name="connsiteY15-90" fmla="*/ 878218 h 1871397"/>
              <a:gd name="connsiteX16-91" fmla="*/ 2733769 w 2896332"/>
              <a:gd name="connsiteY16-92" fmla="*/ 1387129 h 1871397"/>
              <a:gd name="connsiteX17-93" fmla="*/ 2694623 w 2896332"/>
              <a:gd name="connsiteY17-94" fmla="*/ 1674208 h 1871397"/>
              <a:gd name="connsiteX18-95" fmla="*/ 2394496 w 2896332"/>
              <a:gd name="connsiteY18-96" fmla="*/ 1654634 h 1871397"/>
              <a:gd name="connsiteX19-97" fmla="*/ 2023060 w 2896332"/>
              <a:gd name="connsiteY19-98" fmla="*/ 1634793 h 1871397"/>
              <a:gd name="connsiteX20-99" fmla="*/ 1739085 w 2896332"/>
              <a:gd name="connsiteY20-100" fmla="*/ 1871397 h 1871397"/>
              <a:gd name="connsiteX21-101" fmla="*/ 1648664 w 2896332"/>
              <a:gd name="connsiteY21-102" fmla="*/ 1582137 h 1871397"/>
              <a:gd name="connsiteX22-103" fmla="*/ 1376671 w 2896332"/>
              <a:gd name="connsiteY22-104" fmla="*/ 1700306 h 1871397"/>
              <a:gd name="connsiteX23-105" fmla="*/ 1415819 w 2896332"/>
              <a:gd name="connsiteY23-106" fmla="*/ 1334933 h 1871397"/>
              <a:gd name="connsiteX24-107" fmla="*/ 665501 w 2896332"/>
              <a:gd name="connsiteY24-108" fmla="*/ 1276212 h 1871397"/>
              <a:gd name="connsiteX25-109" fmla="*/ 0 w 2896332"/>
              <a:gd name="connsiteY25-110" fmla="*/ 1126148 h 1871397"/>
              <a:gd name="connsiteX26-111" fmla="*/ 13050 w 2896332"/>
              <a:gd name="connsiteY26-112" fmla="*/ 284488 h 1871397"/>
              <a:gd name="connsiteX27-113" fmla="*/ 1898646 w 2896332"/>
              <a:gd name="connsiteY27-114" fmla="*/ 46 h 1871397"/>
              <a:gd name="connsiteX0-115" fmla="*/ 2514265 w 2896332"/>
              <a:gd name="connsiteY0-116" fmla="*/ 466772 h 1871397"/>
              <a:gd name="connsiteX1-117" fmla="*/ 2655476 w 2896332"/>
              <a:gd name="connsiteY1-118" fmla="*/ 584615 h 1871397"/>
              <a:gd name="connsiteX2-119" fmla="*/ 2828170 w 2896332"/>
              <a:gd name="connsiteY2-120" fmla="*/ 1010501 h 1871397"/>
              <a:gd name="connsiteX3-121" fmla="*/ 2883834 w 2896332"/>
              <a:gd name="connsiteY3-122" fmla="*/ 1308835 h 1871397"/>
              <a:gd name="connsiteX4-123" fmla="*/ 2799743 w 2896332"/>
              <a:gd name="connsiteY4-124" fmla="*/ 1672098 h 1871397"/>
              <a:gd name="connsiteX5-125" fmla="*/ 2521033 w 2896332"/>
              <a:gd name="connsiteY5-126" fmla="*/ 1160421 h 1871397"/>
              <a:gd name="connsiteX6-127" fmla="*/ 2514265 w 2896332"/>
              <a:gd name="connsiteY6-128" fmla="*/ 466772 h 1871397"/>
              <a:gd name="connsiteX7-129" fmla="*/ 1898646 w 2896332"/>
              <a:gd name="connsiteY7-130" fmla="*/ 46 h 1871397"/>
              <a:gd name="connsiteX8-131" fmla="*/ 1969811 w 2896332"/>
              <a:gd name="connsiteY8-132" fmla="*/ 83938 h 1871397"/>
              <a:gd name="connsiteX9-133" fmla="*/ 1970003 w 2896332"/>
              <a:gd name="connsiteY9-134" fmla="*/ 120627 h 1871397"/>
              <a:gd name="connsiteX10-135" fmla="*/ 1962950 w 2896332"/>
              <a:gd name="connsiteY10-136" fmla="*/ 120627 h 1871397"/>
              <a:gd name="connsiteX11-137" fmla="*/ 1906617 w 2896332"/>
              <a:gd name="connsiteY11-138" fmla="*/ 176960 h 1871397"/>
              <a:gd name="connsiteX12-139" fmla="*/ 1962950 w 2896332"/>
              <a:gd name="connsiteY12-140" fmla="*/ 233293 h 1871397"/>
              <a:gd name="connsiteX13-141" fmla="*/ 1962971 w 2896332"/>
              <a:gd name="connsiteY13-142" fmla="*/ 267583 h 1871397"/>
              <a:gd name="connsiteX14-143" fmla="*/ 1973469 w 2896332"/>
              <a:gd name="connsiteY14-144" fmla="*/ 784519 h 1871397"/>
              <a:gd name="connsiteX15-145" fmla="*/ 1866010 w 2896332"/>
              <a:gd name="connsiteY15-146" fmla="*/ 878218 h 1871397"/>
              <a:gd name="connsiteX16-147" fmla="*/ 2733769 w 2896332"/>
              <a:gd name="connsiteY16-148" fmla="*/ 1387129 h 1871397"/>
              <a:gd name="connsiteX17-149" fmla="*/ 2694623 w 2896332"/>
              <a:gd name="connsiteY17-150" fmla="*/ 1674208 h 1871397"/>
              <a:gd name="connsiteX18-151" fmla="*/ 2394496 w 2896332"/>
              <a:gd name="connsiteY18-152" fmla="*/ 1654634 h 1871397"/>
              <a:gd name="connsiteX19-153" fmla="*/ 2023060 w 2896332"/>
              <a:gd name="connsiteY19-154" fmla="*/ 1634793 h 1871397"/>
              <a:gd name="connsiteX20-155" fmla="*/ 1739085 w 2896332"/>
              <a:gd name="connsiteY20-156" fmla="*/ 1871397 h 1871397"/>
              <a:gd name="connsiteX21-157" fmla="*/ 1648664 w 2896332"/>
              <a:gd name="connsiteY21-158" fmla="*/ 1582137 h 1871397"/>
              <a:gd name="connsiteX22-159" fmla="*/ 1376671 w 2896332"/>
              <a:gd name="connsiteY22-160" fmla="*/ 1700306 h 1871397"/>
              <a:gd name="connsiteX23-161" fmla="*/ 1415819 w 2896332"/>
              <a:gd name="connsiteY23-162" fmla="*/ 1334933 h 1871397"/>
              <a:gd name="connsiteX24-163" fmla="*/ 665501 w 2896332"/>
              <a:gd name="connsiteY24-164" fmla="*/ 1276212 h 1871397"/>
              <a:gd name="connsiteX25-165" fmla="*/ 0 w 2896332"/>
              <a:gd name="connsiteY25-166" fmla="*/ 1126148 h 1871397"/>
              <a:gd name="connsiteX26-167" fmla="*/ 13050 w 2896332"/>
              <a:gd name="connsiteY26-168" fmla="*/ 284488 h 1871397"/>
              <a:gd name="connsiteX27-169" fmla="*/ 1898646 w 2896332"/>
              <a:gd name="connsiteY27-170" fmla="*/ 46 h 1871397"/>
              <a:gd name="connsiteX0-171" fmla="*/ 2514265 w 2896332"/>
              <a:gd name="connsiteY0-172" fmla="*/ 466772 h 1871397"/>
              <a:gd name="connsiteX1-173" fmla="*/ 2655476 w 2896332"/>
              <a:gd name="connsiteY1-174" fmla="*/ 584615 h 1871397"/>
              <a:gd name="connsiteX2-175" fmla="*/ 2828170 w 2896332"/>
              <a:gd name="connsiteY2-176" fmla="*/ 1010501 h 1871397"/>
              <a:gd name="connsiteX3-177" fmla="*/ 2883834 w 2896332"/>
              <a:gd name="connsiteY3-178" fmla="*/ 1308835 h 1871397"/>
              <a:gd name="connsiteX4-179" fmla="*/ 2799743 w 2896332"/>
              <a:gd name="connsiteY4-180" fmla="*/ 1672098 h 1871397"/>
              <a:gd name="connsiteX5-181" fmla="*/ 2521033 w 2896332"/>
              <a:gd name="connsiteY5-182" fmla="*/ 1160421 h 1871397"/>
              <a:gd name="connsiteX6-183" fmla="*/ 2514265 w 2896332"/>
              <a:gd name="connsiteY6-184" fmla="*/ 466772 h 1871397"/>
              <a:gd name="connsiteX7-185" fmla="*/ 1898646 w 2896332"/>
              <a:gd name="connsiteY7-186" fmla="*/ 46 h 1871397"/>
              <a:gd name="connsiteX8-187" fmla="*/ 1969811 w 2896332"/>
              <a:gd name="connsiteY8-188" fmla="*/ 83938 h 1871397"/>
              <a:gd name="connsiteX9-189" fmla="*/ 1970003 w 2896332"/>
              <a:gd name="connsiteY9-190" fmla="*/ 120627 h 1871397"/>
              <a:gd name="connsiteX10-191" fmla="*/ 1962950 w 2896332"/>
              <a:gd name="connsiteY10-192" fmla="*/ 120627 h 1871397"/>
              <a:gd name="connsiteX11-193" fmla="*/ 1906617 w 2896332"/>
              <a:gd name="connsiteY11-194" fmla="*/ 176960 h 1871397"/>
              <a:gd name="connsiteX12-195" fmla="*/ 1962971 w 2896332"/>
              <a:gd name="connsiteY12-196" fmla="*/ 267583 h 1871397"/>
              <a:gd name="connsiteX13-197" fmla="*/ 1973469 w 2896332"/>
              <a:gd name="connsiteY13-198" fmla="*/ 784519 h 1871397"/>
              <a:gd name="connsiteX14-199" fmla="*/ 1866010 w 2896332"/>
              <a:gd name="connsiteY14-200" fmla="*/ 878218 h 1871397"/>
              <a:gd name="connsiteX15-201" fmla="*/ 2733769 w 2896332"/>
              <a:gd name="connsiteY15-202" fmla="*/ 1387129 h 1871397"/>
              <a:gd name="connsiteX16-203" fmla="*/ 2694623 w 2896332"/>
              <a:gd name="connsiteY16-204" fmla="*/ 1674208 h 1871397"/>
              <a:gd name="connsiteX17-205" fmla="*/ 2394496 w 2896332"/>
              <a:gd name="connsiteY17-206" fmla="*/ 1654634 h 1871397"/>
              <a:gd name="connsiteX18-207" fmla="*/ 2023060 w 2896332"/>
              <a:gd name="connsiteY18-208" fmla="*/ 1634793 h 1871397"/>
              <a:gd name="connsiteX19-209" fmla="*/ 1739085 w 2896332"/>
              <a:gd name="connsiteY19-210" fmla="*/ 1871397 h 1871397"/>
              <a:gd name="connsiteX20-211" fmla="*/ 1648664 w 2896332"/>
              <a:gd name="connsiteY20-212" fmla="*/ 1582137 h 1871397"/>
              <a:gd name="connsiteX21-213" fmla="*/ 1376671 w 2896332"/>
              <a:gd name="connsiteY21-214" fmla="*/ 1700306 h 1871397"/>
              <a:gd name="connsiteX22-215" fmla="*/ 1415819 w 2896332"/>
              <a:gd name="connsiteY22-216" fmla="*/ 1334933 h 1871397"/>
              <a:gd name="connsiteX23-217" fmla="*/ 665501 w 2896332"/>
              <a:gd name="connsiteY23-218" fmla="*/ 1276212 h 1871397"/>
              <a:gd name="connsiteX24-219" fmla="*/ 0 w 2896332"/>
              <a:gd name="connsiteY24-220" fmla="*/ 1126148 h 1871397"/>
              <a:gd name="connsiteX25-221" fmla="*/ 13050 w 2896332"/>
              <a:gd name="connsiteY25-222" fmla="*/ 284488 h 1871397"/>
              <a:gd name="connsiteX26-223" fmla="*/ 1898646 w 2896332"/>
              <a:gd name="connsiteY26-224" fmla="*/ 46 h 1871397"/>
              <a:gd name="connsiteX0-225" fmla="*/ 2514265 w 2896332"/>
              <a:gd name="connsiteY0-226" fmla="*/ 466772 h 1871397"/>
              <a:gd name="connsiteX1-227" fmla="*/ 2655476 w 2896332"/>
              <a:gd name="connsiteY1-228" fmla="*/ 584615 h 1871397"/>
              <a:gd name="connsiteX2-229" fmla="*/ 2828170 w 2896332"/>
              <a:gd name="connsiteY2-230" fmla="*/ 1010501 h 1871397"/>
              <a:gd name="connsiteX3-231" fmla="*/ 2883834 w 2896332"/>
              <a:gd name="connsiteY3-232" fmla="*/ 1308835 h 1871397"/>
              <a:gd name="connsiteX4-233" fmla="*/ 2799743 w 2896332"/>
              <a:gd name="connsiteY4-234" fmla="*/ 1672098 h 1871397"/>
              <a:gd name="connsiteX5-235" fmla="*/ 2521033 w 2896332"/>
              <a:gd name="connsiteY5-236" fmla="*/ 1160421 h 1871397"/>
              <a:gd name="connsiteX6-237" fmla="*/ 2514265 w 2896332"/>
              <a:gd name="connsiteY6-238" fmla="*/ 466772 h 1871397"/>
              <a:gd name="connsiteX7-239" fmla="*/ 1898646 w 2896332"/>
              <a:gd name="connsiteY7-240" fmla="*/ 46 h 1871397"/>
              <a:gd name="connsiteX8-241" fmla="*/ 1969811 w 2896332"/>
              <a:gd name="connsiteY8-242" fmla="*/ 83938 h 1871397"/>
              <a:gd name="connsiteX9-243" fmla="*/ 1970003 w 2896332"/>
              <a:gd name="connsiteY9-244" fmla="*/ 120627 h 1871397"/>
              <a:gd name="connsiteX10-245" fmla="*/ 1962950 w 2896332"/>
              <a:gd name="connsiteY10-246" fmla="*/ 120627 h 1871397"/>
              <a:gd name="connsiteX11-247" fmla="*/ 1906617 w 2896332"/>
              <a:gd name="connsiteY11-248" fmla="*/ 176960 h 1871397"/>
              <a:gd name="connsiteX12-249" fmla="*/ 1962971 w 2896332"/>
              <a:gd name="connsiteY12-250" fmla="*/ 267583 h 1871397"/>
              <a:gd name="connsiteX13-251" fmla="*/ 1973469 w 2896332"/>
              <a:gd name="connsiteY13-252" fmla="*/ 784519 h 1871397"/>
              <a:gd name="connsiteX14-253" fmla="*/ 1866010 w 2896332"/>
              <a:gd name="connsiteY14-254" fmla="*/ 878218 h 1871397"/>
              <a:gd name="connsiteX15-255" fmla="*/ 2733769 w 2896332"/>
              <a:gd name="connsiteY15-256" fmla="*/ 1387129 h 1871397"/>
              <a:gd name="connsiteX16-257" fmla="*/ 2694623 w 2896332"/>
              <a:gd name="connsiteY16-258" fmla="*/ 1674208 h 1871397"/>
              <a:gd name="connsiteX17-259" fmla="*/ 2394496 w 2896332"/>
              <a:gd name="connsiteY17-260" fmla="*/ 1654634 h 1871397"/>
              <a:gd name="connsiteX18-261" fmla="*/ 2023060 w 2896332"/>
              <a:gd name="connsiteY18-262" fmla="*/ 1634793 h 1871397"/>
              <a:gd name="connsiteX19-263" fmla="*/ 1739085 w 2896332"/>
              <a:gd name="connsiteY19-264" fmla="*/ 1871397 h 1871397"/>
              <a:gd name="connsiteX20-265" fmla="*/ 1648664 w 2896332"/>
              <a:gd name="connsiteY20-266" fmla="*/ 1582137 h 1871397"/>
              <a:gd name="connsiteX21-267" fmla="*/ 1376671 w 2896332"/>
              <a:gd name="connsiteY21-268" fmla="*/ 1700306 h 1871397"/>
              <a:gd name="connsiteX22-269" fmla="*/ 1415819 w 2896332"/>
              <a:gd name="connsiteY22-270" fmla="*/ 1334933 h 1871397"/>
              <a:gd name="connsiteX23-271" fmla="*/ 665501 w 2896332"/>
              <a:gd name="connsiteY23-272" fmla="*/ 1276212 h 1871397"/>
              <a:gd name="connsiteX24-273" fmla="*/ 0 w 2896332"/>
              <a:gd name="connsiteY24-274" fmla="*/ 1126148 h 1871397"/>
              <a:gd name="connsiteX25-275" fmla="*/ 13050 w 2896332"/>
              <a:gd name="connsiteY25-276" fmla="*/ 284488 h 1871397"/>
              <a:gd name="connsiteX26-277" fmla="*/ 1898646 w 2896332"/>
              <a:gd name="connsiteY26-278" fmla="*/ 46 h 1871397"/>
              <a:gd name="connsiteX0-279" fmla="*/ 2514265 w 2896332"/>
              <a:gd name="connsiteY0-280" fmla="*/ 466772 h 1871397"/>
              <a:gd name="connsiteX1-281" fmla="*/ 2655476 w 2896332"/>
              <a:gd name="connsiteY1-282" fmla="*/ 584615 h 1871397"/>
              <a:gd name="connsiteX2-283" fmla="*/ 2828170 w 2896332"/>
              <a:gd name="connsiteY2-284" fmla="*/ 1010501 h 1871397"/>
              <a:gd name="connsiteX3-285" fmla="*/ 2883834 w 2896332"/>
              <a:gd name="connsiteY3-286" fmla="*/ 1308835 h 1871397"/>
              <a:gd name="connsiteX4-287" fmla="*/ 2799743 w 2896332"/>
              <a:gd name="connsiteY4-288" fmla="*/ 1672098 h 1871397"/>
              <a:gd name="connsiteX5-289" fmla="*/ 2521033 w 2896332"/>
              <a:gd name="connsiteY5-290" fmla="*/ 1160421 h 1871397"/>
              <a:gd name="connsiteX6-291" fmla="*/ 2514265 w 2896332"/>
              <a:gd name="connsiteY6-292" fmla="*/ 466772 h 1871397"/>
              <a:gd name="connsiteX7-293" fmla="*/ 1898646 w 2896332"/>
              <a:gd name="connsiteY7-294" fmla="*/ 46 h 1871397"/>
              <a:gd name="connsiteX8-295" fmla="*/ 1969811 w 2896332"/>
              <a:gd name="connsiteY8-296" fmla="*/ 83938 h 1871397"/>
              <a:gd name="connsiteX9-297" fmla="*/ 1970003 w 2896332"/>
              <a:gd name="connsiteY9-298" fmla="*/ 120627 h 1871397"/>
              <a:gd name="connsiteX10-299" fmla="*/ 1906617 w 2896332"/>
              <a:gd name="connsiteY10-300" fmla="*/ 176960 h 1871397"/>
              <a:gd name="connsiteX11-301" fmla="*/ 1962971 w 2896332"/>
              <a:gd name="connsiteY11-302" fmla="*/ 267583 h 1871397"/>
              <a:gd name="connsiteX12-303" fmla="*/ 1973469 w 2896332"/>
              <a:gd name="connsiteY12-304" fmla="*/ 784519 h 1871397"/>
              <a:gd name="connsiteX13-305" fmla="*/ 1866010 w 2896332"/>
              <a:gd name="connsiteY13-306" fmla="*/ 878218 h 1871397"/>
              <a:gd name="connsiteX14-307" fmla="*/ 2733769 w 2896332"/>
              <a:gd name="connsiteY14-308" fmla="*/ 1387129 h 1871397"/>
              <a:gd name="connsiteX15-309" fmla="*/ 2694623 w 2896332"/>
              <a:gd name="connsiteY15-310" fmla="*/ 1674208 h 1871397"/>
              <a:gd name="connsiteX16-311" fmla="*/ 2394496 w 2896332"/>
              <a:gd name="connsiteY16-312" fmla="*/ 1654634 h 1871397"/>
              <a:gd name="connsiteX17-313" fmla="*/ 2023060 w 2896332"/>
              <a:gd name="connsiteY17-314" fmla="*/ 1634793 h 1871397"/>
              <a:gd name="connsiteX18-315" fmla="*/ 1739085 w 2896332"/>
              <a:gd name="connsiteY18-316" fmla="*/ 1871397 h 1871397"/>
              <a:gd name="connsiteX19-317" fmla="*/ 1648664 w 2896332"/>
              <a:gd name="connsiteY19-318" fmla="*/ 1582137 h 1871397"/>
              <a:gd name="connsiteX20-319" fmla="*/ 1376671 w 2896332"/>
              <a:gd name="connsiteY20-320" fmla="*/ 1700306 h 1871397"/>
              <a:gd name="connsiteX21-321" fmla="*/ 1415819 w 2896332"/>
              <a:gd name="connsiteY21-322" fmla="*/ 1334933 h 1871397"/>
              <a:gd name="connsiteX22-323" fmla="*/ 665501 w 2896332"/>
              <a:gd name="connsiteY22-324" fmla="*/ 1276212 h 1871397"/>
              <a:gd name="connsiteX23-325" fmla="*/ 0 w 2896332"/>
              <a:gd name="connsiteY23-326" fmla="*/ 1126148 h 1871397"/>
              <a:gd name="connsiteX24-327" fmla="*/ 13050 w 2896332"/>
              <a:gd name="connsiteY24-328" fmla="*/ 284488 h 1871397"/>
              <a:gd name="connsiteX25-329" fmla="*/ 1898646 w 2896332"/>
              <a:gd name="connsiteY25-330" fmla="*/ 46 h 1871397"/>
              <a:gd name="connsiteX0-331" fmla="*/ 2514265 w 2896332"/>
              <a:gd name="connsiteY0-332" fmla="*/ 466772 h 1871397"/>
              <a:gd name="connsiteX1-333" fmla="*/ 2655476 w 2896332"/>
              <a:gd name="connsiteY1-334" fmla="*/ 584615 h 1871397"/>
              <a:gd name="connsiteX2-335" fmla="*/ 2828170 w 2896332"/>
              <a:gd name="connsiteY2-336" fmla="*/ 1010501 h 1871397"/>
              <a:gd name="connsiteX3-337" fmla="*/ 2883834 w 2896332"/>
              <a:gd name="connsiteY3-338" fmla="*/ 1308835 h 1871397"/>
              <a:gd name="connsiteX4-339" fmla="*/ 2799743 w 2896332"/>
              <a:gd name="connsiteY4-340" fmla="*/ 1672098 h 1871397"/>
              <a:gd name="connsiteX5-341" fmla="*/ 2521033 w 2896332"/>
              <a:gd name="connsiteY5-342" fmla="*/ 1160421 h 1871397"/>
              <a:gd name="connsiteX6-343" fmla="*/ 2514265 w 2896332"/>
              <a:gd name="connsiteY6-344" fmla="*/ 466772 h 1871397"/>
              <a:gd name="connsiteX7-345" fmla="*/ 1898646 w 2896332"/>
              <a:gd name="connsiteY7-346" fmla="*/ 46 h 1871397"/>
              <a:gd name="connsiteX8-347" fmla="*/ 1969811 w 2896332"/>
              <a:gd name="connsiteY8-348" fmla="*/ 83938 h 1871397"/>
              <a:gd name="connsiteX9-349" fmla="*/ 1906617 w 2896332"/>
              <a:gd name="connsiteY9-350" fmla="*/ 176960 h 1871397"/>
              <a:gd name="connsiteX10-351" fmla="*/ 1962971 w 2896332"/>
              <a:gd name="connsiteY10-352" fmla="*/ 267583 h 1871397"/>
              <a:gd name="connsiteX11-353" fmla="*/ 1973469 w 2896332"/>
              <a:gd name="connsiteY11-354" fmla="*/ 784519 h 1871397"/>
              <a:gd name="connsiteX12-355" fmla="*/ 1866010 w 2896332"/>
              <a:gd name="connsiteY12-356" fmla="*/ 878218 h 1871397"/>
              <a:gd name="connsiteX13-357" fmla="*/ 2733769 w 2896332"/>
              <a:gd name="connsiteY13-358" fmla="*/ 1387129 h 1871397"/>
              <a:gd name="connsiteX14-359" fmla="*/ 2694623 w 2896332"/>
              <a:gd name="connsiteY14-360" fmla="*/ 1674208 h 1871397"/>
              <a:gd name="connsiteX15-361" fmla="*/ 2394496 w 2896332"/>
              <a:gd name="connsiteY15-362" fmla="*/ 1654634 h 1871397"/>
              <a:gd name="connsiteX16-363" fmla="*/ 2023060 w 2896332"/>
              <a:gd name="connsiteY16-364" fmla="*/ 1634793 h 1871397"/>
              <a:gd name="connsiteX17-365" fmla="*/ 1739085 w 2896332"/>
              <a:gd name="connsiteY17-366" fmla="*/ 1871397 h 1871397"/>
              <a:gd name="connsiteX18-367" fmla="*/ 1648664 w 2896332"/>
              <a:gd name="connsiteY18-368" fmla="*/ 1582137 h 1871397"/>
              <a:gd name="connsiteX19-369" fmla="*/ 1376671 w 2896332"/>
              <a:gd name="connsiteY19-370" fmla="*/ 1700306 h 1871397"/>
              <a:gd name="connsiteX20-371" fmla="*/ 1415819 w 2896332"/>
              <a:gd name="connsiteY20-372" fmla="*/ 1334933 h 1871397"/>
              <a:gd name="connsiteX21-373" fmla="*/ 665501 w 2896332"/>
              <a:gd name="connsiteY21-374" fmla="*/ 1276212 h 1871397"/>
              <a:gd name="connsiteX22-375" fmla="*/ 0 w 2896332"/>
              <a:gd name="connsiteY22-376" fmla="*/ 1126148 h 1871397"/>
              <a:gd name="connsiteX23-377" fmla="*/ 13050 w 2896332"/>
              <a:gd name="connsiteY23-378" fmla="*/ 284488 h 1871397"/>
              <a:gd name="connsiteX24-379" fmla="*/ 1898646 w 2896332"/>
              <a:gd name="connsiteY24-380" fmla="*/ 46 h 1871397"/>
              <a:gd name="connsiteX0-381" fmla="*/ 2514265 w 2896332"/>
              <a:gd name="connsiteY0-382" fmla="*/ 466772 h 1871397"/>
              <a:gd name="connsiteX1-383" fmla="*/ 2655476 w 2896332"/>
              <a:gd name="connsiteY1-384" fmla="*/ 584615 h 1871397"/>
              <a:gd name="connsiteX2-385" fmla="*/ 2828170 w 2896332"/>
              <a:gd name="connsiteY2-386" fmla="*/ 1010501 h 1871397"/>
              <a:gd name="connsiteX3-387" fmla="*/ 2883834 w 2896332"/>
              <a:gd name="connsiteY3-388" fmla="*/ 1308835 h 1871397"/>
              <a:gd name="connsiteX4-389" fmla="*/ 2799743 w 2896332"/>
              <a:gd name="connsiteY4-390" fmla="*/ 1672098 h 1871397"/>
              <a:gd name="connsiteX5-391" fmla="*/ 2521033 w 2896332"/>
              <a:gd name="connsiteY5-392" fmla="*/ 1160421 h 1871397"/>
              <a:gd name="connsiteX6-393" fmla="*/ 2514265 w 2896332"/>
              <a:gd name="connsiteY6-394" fmla="*/ 466772 h 1871397"/>
              <a:gd name="connsiteX7-395" fmla="*/ 1898646 w 2896332"/>
              <a:gd name="connsiteY7-396" fmla="*/ 46 h 1871397"/>
              <a:gd name="connsiteX8-397" fmla="*/ 1969811 w 2896332"/>
              <a:gd name="connsiteY8-398" fmla="*/ 83938 h 1871397"/>
              <a:gd name="connsiteX9-399" fmla="*/ 1906617 w 2896332"/>
              <a:gd name="connsiteY9-400" fmla="*/ 176960 h 1871397"/>
              <a:gd name="connsiteX10-401" fmla="*/ 1962971 w 2896332"/>
              <a:gd name="connsiteY10-402" fmla="*/ 267583 h 1871397"/>
              <a:gd name="connsiteX11-403" fmla="*/ 1973469 w 2896332"/>
              <a:gd name="connsiteY11-404" fmla="*/ 784519 h 1871397"/>
              <a:gd name="connsiteX12-405" fmla="*/ 1866010 w 2896332"/>
              <a:gd name="connsiteY12-406" fmla="*/ 878218 h 1871397"/>
              <a:gd name="connsiteX13-407" fmla="*/ 2733769 w 2896332"/>
              <a:gd name="connsiteY13-408" fmla="*/ 1387129 h 1871397"/>
              <a:gd name="connsiteX14-409" fmla="*/ 2694623 w 2896332"/>
              <a:gd name="connsiteY14-410" fmla="*/ 1674208 h 1871397"/>
              <a:gd name="connsiteX15-411" fmla="*/ 2394496 w 2896332"/>
              <a:gd name="connsiteY15-412" fmla="*/ 1654634 h 1871397"/>
              <a:gd name="connsiteX16-413" fmla="*/ 2023060 w 2896332"/>
              <a:gd name="connsiteY16-414" fmla="*/ 1634793 h 1871397"/>
              <a:gd name="connsiteX17-415" fmla="*/ 1739085 w 2896332"/>
              <a:gd name="connsiteY17-416" fmla="*/ 1871397 h 1871397"/>
              <a:gd name="connsiteX18-417" fmla="*/ 1648664 w 2896332"/>
              <a:gd name="connsiteY18-418" fmla="*/ 1582137 h 1871397"/>
              <a:gd name="connsiteX19-419" fmla="*/ 1376671 w 2896332"/>
              <a:gd name="connsiteY19-420" fmla="*/ 1700306 h 1871397"/>
              <a:gd name="connsiteX20-421" fmla="*/ 1415819 w 2896332"/>
              <a:gd name="connsiteY20-422" fmla="*/ 1334933 h 1871397"/>
              <a:gd name="connsiteX21-423" fmla="*/ 665501 w 2896332"/>
              <a:gd name="connsiteY21-424" fmla="*/ 1276212 h 1871397"/>
              <a:gd name="connsiteX22-425" fmla="*/ 0 w 2896332"/>
              <a:gd name="connsiteY22-426" fmla="*/ 1126148 h 1871397"/>
              <a:gd name="connsiteX23-427" fmla="*/ 13050 w 2896332"/>
              <a:gd name="connsiteY23-428" fmla="*/ 284488 h 1871397"/>
              <a:gd name="connsiteX24-429" fmla="*/ 1898646 w 2896332"/>
              <a:gd name="connsiteY24-430" fmla="*/ 46 h 1871397"/>
              <a:gd name="connsiteX0-431" fmla="*/ 2514265 w 2896332"/>
              <a:gd name="connsiteY0-432" fmla="*/ 466772 h 1871397"/>
              <a:gd name="connsiteX1-433" fmla="*/ 2655476 w 2896332"/>
              <a:gd name="connsiteY1-434" fmla="*/ 584615 h 1871397"/>
              <a:gd name="connsiteX2-435" fmla="*/ 2828170 w 2896332"/>
              <a:gd name="connsiteY2-436" fmla="*/ 1010501 h 1871397"/>
              <a:gd name="connsiteX3-437" fmla="*/ 2883834 w 2896332"/>
              <a:gd name="connsiteY3-438" fmla="*/ 1308835 h 1871397"/>
              <a:gd name="connsiteX4-439" fmla="*/ 2799743 w 2896332"/>
              <a:gd name="connsiteY4-440" fmla="*/ 1672098 h 1871397"/>
              <a:gd name="connsiteX5-441" fmla="*/ 2521033 w 2896332"/>
              <a:gd name="connsiteY5-442" fmla="*/ 1160421 h 1871397"/>
              <a:gd name="connsiteX6-443" fmla="*/ 2514265 w 2896332"/>
              <a:gd name="connsiteY6-444" fmla="*/ 466772 h 1871397"/>
              <a:gd name="connsiteX7-445" fmla="*/ 1898646 w 2896332"/>
              <a:gd name="connsiteY7-446" fmla="*/ 46 h 1871397"/>
              <a:gd name="connsiteX8-447" fmla="*/ 1969811 w 2896332"/>
              <a:gd name="connsiteY8-448" fmla="*/ 83938 h 1871397"/>
              <a:gd name="connsiteX9-449" fmla="*/ 1906617 w 2896332"/>
              <a:gd name="connsiteY9-450" fmla="*/ 176960 h 1871397"/>
              <a:gd name="connsiteX10-451" fmla="*/ 1962971 w 2896332"/>
              <a:gd name="connsiteY10-452" fmla="*/ 267583 h 1871397"/>
              <a:gd name="connsiteX11-453" fmla="*/ 1973469 w 2896332"/>
              <a:gd name="connsiteY11-454" fmla="*/ 784519 h 1871397"/>
              <a:gd name="connsiteX12-455" fmla="*/ 1866010 w 2896332"/>
              <a:gd name="connsiteY12-456" fmla="*/ 878218 h 1871397"/>
              <a:gd name="connsiteX13-457" fmla="*/ 2733769 w 2896332"/>
              <a:gd name="connsiteY13-458" fmla="*/ 1387129 h 1871397"/>
              <a:gd name="connsiteX14-459" fmla="*/ 2694623 w 2896332"/>
              <a:gd name="connsiteY14-460" fmla="*/ 1674208 h 1871397"/>
              <a:gd name="connsiteX15-461" fmla="*/ 2394496 w 2896332"/>
              <a:gd name="connsiteY15-462" fmla="*/ 1654634 h 1871397"/>
              <a:gd name="connsiteX16-463" fmla="*/ 2023060 w 2896332"/>
              <a:gd name="connsiteY16-464" fmla="*/ 1634793 h 1871397"/>
              <a:gd name="connsiteX17-465" fmla="*/ 1739085 w 2896332"/>
              <a:gd name="connsiteY17-466" fmla="*/ 1871397 h 1871397"/>
              <a:gd name="connsiteX18-467" fmla="*/ 1648664 w 2896332"/>
              <a:gd name="connsiteY18-468" fmla="*/ 1582137 h 1871397"/>
              <a:gd name="connsiteX19-469" fmla="*/ 1376671 w 2896332"/>
              <a:gd name="connsiteY19-470" fmla="*/ 1700306 h 1871397"/>
              <a:gd name="connsiteX20-471" fmla="*/ 1415819 w 2896332"/>
              <a:gd name="connsiteY20-472" fmla="*/ 1334933 h 1871397"/>
              <a:gd name="connsiteX21-473" fmla="*/ 665501 w 2896332"/>
              <a:gd name="connsiteY21-474" fmla="*/ 1276212 h 1871397"/>
              <a:gd name="connsiteX22-475" fmla="*/ 0 w 2896332"/>
              <a:gd name="connsiteY22-476" fmla="*/ 1126148 h 1871397"/>
              <a:gd name="connsiteX23-477" fmla="*/ 13050 w 2896332"/>
              <a:gd name="connsiteY23-478" fmla="*/ 284488 h 1871397"/>
              <a:gd name="connsiteX24-479" fmla="*/ 1898646 w 2896332"/>
              <a:gd name="connsiteY24-480" fmla="*/ 46 h 1871397"/>
              <a:gd name="connsiteX0-481" fmla="*/ 2514265 w 2896332"/>
              <a:gd name="connsiteY0-482" fmla="*/ 466772 h 1871397"/>
              <a:gd name="connsiteX1-483" fmla="*/ 2655476 w 2896332"/>
              <a:gd name="connsiteY1-484" fmla="*/ 584615 h 1871397"/>
              <a:gd name="connsiteX2-485" fmla="*/ 2828170 w 2896332"/>
              <a:gd name="connsiteY2-486" fmla="*/ 1010501 h 1871397"/>
              <a:gd name="connsiteX3-487" fmla="*/ 2883834 w 2896332"/>
              <a:gd name="connsiteY3-488" fmla="*/ 1308835 h 1871397"/>
              <a:gd name="connsiteX4-489" fmla="*/ 2799743 w 2896332"/>
              <a:gd name="connsiteY4-490" fmla="*/ 1672098 h 1871397"/>
              <a:gd name="connsiteX5-491" fmla="*/ 2521033 w 2896332"/>
              <a:gd name="connsiteY5-492" fmla="*/ 1160421 h 1871397"/>
              <a:gd name="connsiteX6-493" fmla="*/ 2514265 w 2896332"/>
              <a:gd name="connsiteY6-494" fmla="*/ 466772 h 1871397"/>
              <a:gd name="connsiteX7-495" fmla="*/ 1898646 w 2896332"/>
              <a:gd name="connsiteY7-496" fmla="*/ 46 h 1871397"/>
              <a:gd name="connsiteX8-497" fmla="*/ 1969811 w 2896332"/>
              <a:gd name="connsiteY8-498" fmla="*/ 83938 h 1871397"/>
              <a:gd name="connsiteX9-499" fmla="*/ 1906617 w 2896332"/>
              <a:gd name="connsiteY9-500" fmla="*/ 176960 h 1871397"/>
              <a:gd name="connsiteX10-501" fmla="*/ 1962971 w 2896332"/>
              <a:gd name="connsiteY10-502" fmla="*/ 267583 h 1871397"/>
              <a:gd name="connsiteX11-503" fmla="*/ 1973469 w 2896332"/>
              <a:gd name="connsiteY11-504" fmla="*/ 784519 h 1871397"/>
              <a:gd name="connsiteX12-505" fmla="*/ 1866010 w 2896332"/>
              <a:gd name="connsiteY12-506" fmla="*/ 878218 h 1871397"/>
              <a:gd name="connsiteX13-507" fmla="*/ 2733769 w 2896332"/>
              <a:gd name="connsiteY13-508" fmla="*/ 1387129 h 1871397"/>
              <a:gd name="connsiteX14-509" fmla="*/ 2694623 w 2896332"/>
              <a:gd name="connsiteY14-510" fmla="*/ 1639703 h 1871397"/>
              <a:gd name="connsiteX15-511" fmla="*/ 2394496 w 2896332"/>
              <a:gd name="connsiteY15-512" fmla="*/ 1654634 h 1871397"/>
              <a:gd name="connsiteX16-513" fmla="*/ 2023060 w 2896332"/>
              <a:gd name="connsiteY16-514" fmla="*/ 1634793 h 1871397"/>
              <a:gd name="connsiteX17-515" fmla="*/ 1739085 w 2896332"/>
              <a:gd name="connsiteY17-516" fmla="*/ 1871397 h 1871397"/>
              <a:gd name="connsiteX18-517" fmla="*/ 1648664 w 2896332"/>
              <a:gd name="connsiteY18-518" fmla="*/ 1582137 h 1871397"/>
              <a:gd name="connsiteX19-519" fmla="*/ 1376671 w 2896332"/>
              <a:gd name="connsiteY19-520" fmla="*/ 1700306 h 1871397"/>
              <a:gd name="connsiteX20-521" fmla="*/ 1415819 w 2896332"/>
              <a:gd name="connsiteY20-522" fmla="*/ 1334933 h 1871397"/>
              <a:gd name="connsiteX21-523" fmla="*/ 665501 w 2896332"/>
              <a:gd name="connsiteY21-524" fmla="*/ 1276212 h 1871397"/>
              <a:gd name="connsiteX22-525" fmla="*/ 0 w 2896332"/>
              <a:gd name="connsiteY22-526" fmla="*/ 1126148 h 1871397"/>
              <a:gd name="connsiteX23-527" fmla="*/ 13050 w 2896332"/>
              <a:gd name="connsiteY23-528" fmla="*/ 284488 h 1871397"/>
              <a:gd name="connsiteX24-529" fmla="*/ 1898646 w 2896332"/>
              <a:gd name="connsiteY24-530" fmla="*/ 46 h 1871397"/>
              <a:gd name="connsiteX0-531" fmla="*/ 2514265 w 2896332"/>
              <a:gd name="connsiteY0-532" fmla="*/ 466772 h 1871397"/>
              <a:gd name="connsiteX1-533" fmla="*/ 2655476 w 2896332"/>
              <a:gd name="connsiteY1-534" fmla="*/ 584615 h 1871397"/>
              <a:gd name="connsiteX2-535" fmla="*/ 2828170 w 2896332"/>
              <a:gd name="connsiteY2-536" fmla="*/ 1010501 h 1871397"/>
              <a:gd name="connsiteX3-537" fmla="*/ 2883834 w 2896332"/>
              <a:gd name="connsiteY3-538" fmla="*/ 1308835 h 1871397"/>
              <a:gd name="connsiteX4-539" fmla="*/ 2799743 w 2896332"/>
              <a:gd name="connsiteY4-540" fmla="*/ 1672098 h 1871397"/>
              <a:gd name="connsiteX5-541" fmla="*/ 2521033 w 2896332"/>
              <a:gd name="connsiteY5-542" fmla="*/ 1160421 h 1871397"/>
              <a:gd name="connsiteX6-543" fmla="*/ 2514265 w 2896332"/>
              <a:gd name="connsiteY6-544" fmla="*/ 466772 h 1871397"/>
              <a:gd name="connsiteX7-545" fmla="*/ 1898646 w 2896332"/>
              <a:gd name="connsiteY7-546" fmla="*/ 46 h 1871397"/>
              <a:gd name="connsiteX8-547" fmla="*/ 1969811 w 2896332"/>
              <a:gd name="connsiteY8-548" fmla="*/ 83938 h 1871397"/>
              <a:gd name="connsiteX9-549" fmla="*/ 1906617 w 2896332"/>
              <a:gd name="connsiteY9-550" fmla="*/ 176960 h 1871397"/>
              <a:gd name="connsiteX10-551" fmla="*/ 1962971 w 2896332"/>
              <a:gd name="connsiteY10-552" fmla="*/ 267583 h 1871397"/>
              <a:gd name="connsiteX11-553" fmla="*/ 1973469 w 2896332"/>
              <a:gd name="connsiteY11-554" fmla="*/ 784519 h 1871397"/>
              <a:gd name="connsiteX12-555" fmla="*/ 1866010 w 2896332"/>
              <a:gd name="connsiteY12-556" fmla="*/ 878218 h 1871397"/>
              <a:gd name="connsiteX13-557" fmla="*/ 2733769 w 2896332"/>
              <a:gd name="connsiteY13-558" fmla="*/ 1387129 h 1871397"/>
              <a:gd name="connsiteX14-559" fmla="*/ 2694623 w 2896332"/>
              <a:gd name="connsiteY14-560" fmla="*/ 1639703 h 1871397"/>
              <a:gd name="connsiteX15-561" fmla="*/ 2385869 w 2896332"/>
              <a:gd name="connsiteY15-562" fmla="*/ 1585623 h 1871397"/>
              <a:gd name="connsiteX16-563" fmla="*/ 2023060 w 2896332"/>
              <a:gd name="connsiteY16-564" fmla="*/ 1634793 h 1871397"/>
              <a:gd name="connsiteX17-565" fmla="*/ 1739085 w 2896332"/>
              <a:gd name="connsiteY17-566" fmla="*/ 1871397 h 1871397"/>
              <a:gd name="connsiteX18-567" fmla="*/ 1648664 w 2896332"/>
              <a:gd name="connsiteY18-568" fmla="*/ 1582137 h 1871397"/>
              <a:gd name="connsiteX19-569" fmla="*/ 1376671 w 2896332"/>
              <a:gd name="connsiteY19-570" fmla="*/ 1700306 h 1871397"/>
              <a:gd name="connsiteX20-571" fmla="*/ 1415819 w 2896332"/>
              <a:gd name="connsiteY20-572" fmla="*/ 1334933 h 1871397"/>
              <a:gd name="connsiteX21-573" fmla="*/ 665501 w 2896332"/>
              <a:gd name="connsiteY21-574" fmla="*/ 1276212 h 1871397"/>
              <a:gd name="connsiteX22-575" fmla="*/ 0 w 2896332"/>
              <a:gd name="connsiteY22-576" fmla="*/ 1126148 h 1871397"/>
              <a:gd name="connsiteX23-577" fmla="*/ 13050 w 2896332"/>
              <a:gd name="connsiteY23-578" fmla="*/ 284488 h 1871397"/>
              <a:gd name="connsiteX24-579" fmla="*/ 1898646 w 2896332"/>
              <a:gd name="connsiteY24-580" fmla="*/ 46 h 1871397"/>
              <a:gd name="connsiteX0-581" fmla="*/ 2514265 w 2896332"/>
              <a:gd name="connsiteY0-582" fmla="*/ 466772 h 1871397"/>
              <a:gd name="connsiteX1-583" fmla="*/ 2655476 w 2896332"/>
              <a:gd name="connsiteY1-584" fmla="*/ 584615 h 1871397"/>
              <a:gd name="connsiteX2-585" fmla="*/ 2828170 w 2896332"/>
              <a:gd name="connsiteY2-586" fmla="*/ 1010501 h 1871397"/>
              <a:gd name="connsiteX3-587" fmla="*/ 2883834 w 2896332"/>
              <a:gd name="connsiteY3-588" fmla="*/ 1308835 h 1871397"/>
              <a:gd name="connsiteX4-589" fmla="*/ 2799743 w 2896332"/>
              <a:gd name="connsiteY4-590" fmla="*/ 1672098 h 1871397"/>
              <a:gd name="connsiteX5-591" fmla="*/ 2521033 w 2896332"/>
              <a:gd name="connsiteY5-592" fmla="*/ 1160421 h 1871397"/>
              <a:gd name="connsiteX6-593" fmla="*/ 2514265 w 2896332"/>
              <a:gd name="connsiteY6-594" fmla="*/ 466772 h 1871397"/>
              <a:gd name="connsiteX7-595" fmla="*/ 1898646 w 2896332"/>
              <a:gd name="connsiteY7-596" fmla="*/ 46 h 1871397"/>
              <a:gd name="connsiteX8-597" fmla="*/ 1969811 w 2896332"/>
              <a:gd name="connsiteY8-598" fmla="*/ 83938 h 1871397"/>
              <a:gd name="connsiteX9-599" fmla="*/ 1906617 w 2896332"/>
              <a:gd name="connsiteY9-600" fmla="*/ 176960 h 1871397"/>
              <a:gd name="connsiteX10-601" fmla="*/ 1962971 w 2896332"/>
              <a:gd name="connsiteY10-602" fmla="*/ 267583 h 1871397"/>
              <a:gd name="connsiteX11-603" fmla="*/ 1973469 w 2896332"/>
              <a:gd name="connsiteY11-604" fmla="*/ 784519 h 1871397"/>
              <a:gd name="connsiteX12-605" fmla="*/ 1866010 w 2896332"/>
              <a:gd name="connsiteY12-606" fmla="*/ 878218 h 1871397"/>
              <a:gd name="connsiteX13-607" fmla="*/ 2733769 w 2896332"/>
              <a:gd name="connsiteY13-608" fmla="*/ 1387129 h 1871397"/>
              <a:gd name="connsiteX14-609" fmla="*/ 2694623 w 2896332"/>
              <a:gd name="connsiteY14-610" fmla="*/ 1639703 h 1871397"/>
              <a:gd name="connsiteX15-611" fmla="*/ 2385869 w 2896332"/>
              <a:gd name="connsiteY15-612" fmla="*/ 1585623 h 1871397"/>
              <a:gd name="connsiteX16-613" fmla="*/ 2074819 w 2896332"/>
              <a:gd name="connsiteY16-614" fmla="*/ 1565782 h 1871397"/>
              <a:gd name="connsiteX17-615" fmla="*/ 1739085 w 2896332"/>
              <a:gd name="connsiteY17-616" fmla="*/ 1871397 h 1871397"/>
              <a:gd name="connsiteX18-617" fmla="*/ 1648664 w 2896332"/>
              <a:gd name="connsiteY18-618" fmla="*/ 1582137 h 1871397"/>
              <a:gd name="connsiteX19-619" fmla="*/ 1376671 w 2896332"/>
              <a:gd name="connsiteY19-620" fmla="*/ 1700306 h 1871397"/>
              <a:gd name="connsiteX20-621" fmla="*/ 1415819 w 2896332"/>
              <a:gd name="connsiteY20-622" fmla="*/ 1334933 h 1871397"/>
              <a:gd name="connsiteX21-623" fmla="*/ 665501 w 2896332"/>
              <a:gd name="connsiteY21-624" fmla="*/ 1276212 h 1871397"/>
              <a:gd name="connsiteX22-625" fmla="*/ 0 w 2896332"/>
              <a:gd name="connsiteY22-626" fmla="*/ 1126148 h 1871397"/>
              <a:gd name="connsiteX23-627" fmla="*/ 13050 w 2896332"/>
              <a:gd name="connsiteY23-628" fmla="*/ 284488 h 1871397"/>
              <a:gd name="connsiteX24-629" fmla="*/ 1898646 w 2896332"/>
              <a:gd name="connsiteY24-630" fmla="*/ 46 h 1871397"/>
              <a:gd name="connsiteX0-631" fmla="*/ 2514265 w 2896332"/>
              <a:gd name="connsiteY0-632" fmla="*/ 468202 h 1872827"/>
              <a:gd name="connsiteX1-633" fmla="*/ 2655476 w 2896332"/>
              <a:gd name="connsiteY1-634" fmla="*/ 586045 h 1872827"/>
              <a:gd name="connsiteX2-635" fmla="*/ 2828170 w 2896332"/>
              <a:gd name="connsiteY2-636" fmla="*/ 1011931 h 1872827"/>
              <a:gd name="connsiteX3-637" fmla="*/ 2883834 w 2896332"/>
              <a:gd name="connsiteY3-638" fmla="*/ 1310265 h 1872827"/>
              <a:gd name="connsiteX4-639" fmla="*/ 2799743 w 2896332"/>
              <a:gd name="connsiteY4-640" fmla="*/ 1673528 h 1872827"/>
              <a:gd name="connsiteX5-641" fmla="*/ 2521033 w 2896332"/>
              <a:gd name="connsiteY5-642" fmla="*/ 1161851 h 1872827"/>
              <a:gd name="connsiteX6-643" fmla="*/ 2514265 w 2896332"/>
              <a:gd name="connsiteY6-644" fmla="*/ 468202 h 1872827"/>
              <a:gd name="connsiteX7-645" fmla="*/ 1898646 w 2896332"/>
              <a:gd name="connsiteY7-646" fmla="*/ 1476 h 1872827"/>
              <a:gd name="connsiteX8-647" fmla="*/ 1906617 w 2896332"/>
              <a:gd name="connsiteY8-648" fmla="*/ 178390 h 1872827"/>
              <a:gd name="connsiteX9-649" fmla="*/ 1962971 w 2896332"/>
              <a:gd name="connsiteY9-650" fmla="*/ 269013 h 1872827"/>
              <a:gd name="connsiteX10-651" fmla="*/ 1973469 w 2896332"/>
              <a:gd name="connsiteY10-652" fmla="*/ 785949 h 1872827"/>
              <a:gd name="connsiteX11-653" fmla="*/ 1866010 w 2896332"/>
              <a:gd name="connsiteY11-654" fmla="*/ 879648 h 1872827"/>
              <a:gd name="connsiteX12-655" fmla="*/ 2733769 w 2896332"/>
              <a:gd name="connsiteY12-656" fmla="*/ 1388559 h 1872827"/>
              <a:gd name="connsiteX13-657" fmla="*/ 2694623 w 2896332"/>
              <a:gd name="connsiteY13-658" fmla="*/ 1641133 h 1872827"/>
              <a:gd name="connsiteX14-659" fmla="*/ 2385869 w 2896332"/>
              <a:gd name="connsiteY14-660" fmla="*/ 1587053 h 1872827"/>
              <a:gd name="connsiteX15-661" fmla="*/ 2074819 w 2896332"/>
              <a:gd name="connsiteY15-662" fmla="*/ 1567212 h 1872827"/>
              <a:gd name="connsiteX16-663" fmla="*/ 1739085 w 2896332"/>
              <a:gd name="connsiteY16-664" fmla="*/ 1872827 h 1872827"/>
              <a:gd name="connsiteX17-665" fmla="*/ 1648664 w 2896332"/>
              <a:gd name="connsiteY17-666" fmla="*/ 1583567 h 1872827"/>
              <a:gd name="connsiteX18-667" fmla="*/ 1376671 w 2896332"/>
              <a:gd name="connsiteY18-668" fmla="*/ 1701736 h 1872827"/>
              <a:gd name="connsiteX19-669" fmla="*/ 1415819 w 2896332"/>
              <a:gd name="connsiteY19-670" fmla="*/ 1336363 h 1872827"/>
              <a:gd name="connsiteX20-671" fmla="*/ 665501 w 2896332"/>
              <a:gd name="connsiteY20-672" fmla="*/ 1277642 h 1872827"/>
              <a:gd name="connsiteX21-673" fmla="*/ 0 w 2896332"/>
              <a:gd name="connsiteY21-674" fmla="*/ 1127578 h 1872827"/>
              <a:gd name="connsiteX22-675" fmla="*/ 13050 w 2896332"/>
              <a:gd name="connsiteY22-676" fmla="*/ 285918 h 1872827"/>
              <a:gd name="connsiteX23-677" fmla="*/ 1898646 w 2896332"/>
              <a:gd name="connsiteY23-678" fmla="*/ 1476 h 1872827"/>
              <a:gd name="connsiteX0-679" fmla="*/ 2514265 w 2896332"/>
              <a:gd name="connsiteY0-680" fmla="*/ 466772 h 1871397"/>
              <a:gd name="connsiteX1-681" fmla="*/ 2655476 w 2896332"/>
              <a:gd name="connsiteY1-682" fmla="*/ 584615 h 1871397"/>
              <a:gd name="connsiteX2-683" fmla="*/ 2828170 w 2896332"/>
              <a:gd name="connsiteY2-684" fmla="*/ 1010501 h 1871397"/>
              <a:gd name="connsiteX3-685" fmla="*/ 2883834 w 2896332"/>
              <a:gd name="connsiteY3-686" fmla="*/ 1308835 h 1871397"/>
              <a:gd name="connsiteX4-687" fmla="*/ 2799743 w 2896332"/>
              <a:gd name="connsiteY4-688" fmla="*/ 1672098 h 1871397"/>
              <a:gd name="connsiteX5-689" fmla="*/ 2521033 w 2896332"/>
              <a:gd name="connsiteY5-690" fmla="*/ 1160421 h 1871397"/>
              <a:gd name="connsiteX6-691" fmla="*/ 2514265 w 2896332"/>
              <a:gd name="connsiteY6-692" fmla="*/ 466772 h 1871397"/>
              <a:gd name="connsiteX7-693" fmla="*/ 1898646 w 2896332"/>
              <a:gd name="connsiteY7-694" fmla="*/ 46 h 1871397"/>
              <a:gd name="connsiteX8-695" fmla="*/ 1962971 w 2896332"/>
              <a:gd name="connsiteY8-696" fmla="*/ 267583 h 1871397"/>
              <a:gd name="connsiteX9-697" fmla="*/ 1973469 w 2896332"/>
              <a:gd name="connsiteY9-698" fmla="*/ 784519 h 1871397"/>
              <a:gd name="connsiteX10-699" fmla="*/ 1866010 w 2896332"/>
              <a:gd name="connsiteY10-700" fmla="*/ 878218 h 1871397"/>
              <a:gd name="connsiteX11-701" fmla="*/ 2733769 w 2896332"/>
              <a:gd name="connsiteY11-702" fmla="*/ 1387129 h 1871397"/>
              <a:gd name="connsiteX12-703" fmla="*/ 2694623 w 2896332"/>
              <a:gd name="connsiteY12-704" fmla="*/ 1639703 h 1871397"/>
              <a:gd name="connsiteX13-705" fmla="*/ 2385869 w 2896332"/>
              <a:gd name="connsiteY13-706" fmla="*/ 1585623 h 1871397"/>
              <a:gd name="connsiteX14-707" fmla="*/ 2074819 w 2896332"/>
              <a:gd name="connsiteY14-708" fmla="*/ 1565782 h 1871397"/>
              <a:gd name="connsiteX15-709" fmla="*/ 1739085 w 2896332"/>
              <a:gd name="connsiteY15-710" fmla="*/ 1871397 h 1871397"/>
              <a:gd name="connsiteX16-711" fmla="*/ 1648664 w 2896332"/>
              <a:gd name="connsiteY16-712" fmla="*/ 1582137 h 1871397"/>
              <a:gd name="connsiteX17-713" fmla="*/ 1376671 w 2896332"/>
              <a:gd name="connsiteY17-714" fmla="*/ 1700306 h 1871397"/>
              <a:gd name="connsiteX18-715" fmla="*/ 1415819 w 2896332"/>
              <a:gd name="connsiteY18-716" fmla="*/ 1334933 h 1871397"/>
              <a:gd name="connsiteX19-717" fmla="*/ 665501 w 2896332"/>
              <a:gd name="connsiteY19-718" fmla="*/ 1276212 h 1871397"/>
              <a:gd name="connsiteX20-719" fmla="*/ 0 w 2896332"/>
              <a:gd name="connsiteY20-720" fmla="*/ 1126148 h 1871397"/>
              <a:gd name="connsiteX21-721" fmla="*/ 13050 w 2896332"/>
              <a:gd name="connsiteY21-722" fmla="*/ 284488 h 1871397"/>
              <a:gd name="connsiteX22-723" fmla="*/ 1898646 w 2896332"/>
              <a:gd name="connsiteY22-724" fmla="*/ 46 h 1871397"/>
              <a:gd name="connsiteX0-725" fmla="*/ 2514265 w 2896332"/>
              <a:gd name="connsiteY0-726" fmla="*/ 466772 h 1871397"/>
              <a:gd name="connsiteX1-727" fmla="*/ 2655476 w 2896332"/>
              <a:gd name="connsiteY1-728" fmla="*/ 584615 h 1871397"/>
              <a:gd name="connsiteX2-729" fmla="*/ 2828170 w 2896332"/>
              <a:gd name="connsiteY2-730" fmla="*/ 1010501 h 1871397"/>
              <a:gd name="connsiteX3-731" fmla="*/ 2883834 w 2896332"/>
              <a:gd name="connsiteY3-732" fmla="*/ 1308835 h 1871397"/>
              <a:gd name="connsiteX4-733" fmla="*/ 2799743 w 2896332"/>
              <a:gd name="connsiteY4-734" fmla="*/ 1672098 h 1871397"/>
              <a:gd name="connsiteX5-735" fmla="*/ 2521033 w 2896332"/>
              <a:gd name="connsiteY5-736" fmla="*/ 1160421 h 1871397"/>
              <a:gd name="connsiteX6-737" fmla="*/ 2514265 w 2896332"/>
              <a:gd name="connsiteY6-738" fmla="*/ 466772 h 1871397"/>
              <a:gd name="connsiteX7-739" fmla="*/ 1898646 w 2896332"/>
              <a:gd name="connsiteY7-740" fmla="*/ 46 h 1871397"/>
              <a:gd name="connsiteX8-741" fmla="*/ 1962971 w 2896332"/>
              <a:gd name="connsiteY8-742" fmla="*/ 267583 h 1871397"/>
              <a:gd name="connsiteX9-743" fmla="*/ 1973469 w 2896332"/>
              <a:gd name="connsiteY9-744" fmla="*/ 784519 h 1871397"/>
              <a:gd name="connsiteX10-745" fmla="*/ 1866010 w 2896332"/>
              <a:gd name="connsiteY10-746" fmla="*/ 878218 h 1871397"/>
              <a:gd name="connsiteX11-747" fmla="*/ 2733769 w 2896332"/>
              <a:gd name="connsiteY11-748" fmla="*/ 1387129 h 1871397"/>
              <a:gd name="connsiteX12-749" fmla="*/ 2694623 w 2896332"/>
              <a:gd name="connsiteY12-750" fmla="*/ 1639703 h 1871397"/>
              <a:gd name="connsiteX13-751" fmla="*/ 2385869 w 2896332"/>
              <a:gd name="connsiteY13-752" fmla="*/ 1585623 h 1871397"/>
              <a:gd name="connsiteX14-753" fmla="*/ 2074819 w 2896332"/>
              <a:gd name="connsiteY14-754" fmla="*/ 1565782 h 1871397"/>
              <a:gd name="connsiteX15-755" fmla="*/ 1739085 w 2896332"/>
              <a:gd name="connsiteY15-756" fmla="*/ 1871397 h 1871397"/>
              <a:gd name="connsiteX16-757" fmla="*/ 1648664 w 2896332"/>
              <a:gd name="connsiteY16-758" fmla="*/ 1582137 h 1871397"/>
              <a:gd name="connsiteX17-759" fmla="*/ 1376671 w 2896332"/>
              <a:gd name="connsiteY17-760" fmla="*/ 1700306 h 1871397"/>
              <a:gd name="connsiteX18-761" fmla="*/ 1415819 w 2896332"/>
              <a:gd name="connsiteY18-762" fmla="*/ 1334933 h 1871397"/>
              <a:gd name="connsiteX19-763" fmla="*/ 665501 w 2896332"/>
              <a:gd name="connsiteY19-764" fmla="*/ 1276212 h 1871397"/>
              <a:gd name="connsiteX20-765" fmla="*/ 0 w 2896332"/>
              <a:gd name="connsiteY20-766" fmla="*/ 1126148 h 1871397"/>
              <a:gd name="connsiteX21-767" fmla="*/ 13050 w 2896332"/>
              <a:gd name="connsiteY21-768" fmla="*/ 284488 h 1871397"/>
              <a:gd name="connsiteX22-769" fmla="*/ 1898646 w 2896332"/>
              <a:gd name="connsiteY22-770" fmla="*/ 46 h 1871397"/>
              <a:gd name="connsiteX0-771" fmla="*/ 2514265 w 2896332"/>
              <a:gd name="connsiteY0-772" fmla="*/ 466772 h 1871397"/>
              <a:gd name="connsiteX1-773" fmla="*/ 2655476 w 2896332"/>
              <a:gd name="connsiteY1-774" fmla="*/ 584615 h 1871397"/>
              <a:gd name="connsiteX2-775" fmla="*/ 2828170 w 2896332"/>
              <a:gd name="connsiteY2-776" fmla="*/ 1010501 h 1871397"/>
              <a:gd name="connsiteX3-777" fmla="*/ 2883834 w 2896332"/>
              <a:gd name="connsiteY3-778" fmla="*/ 1308835 h 1871397"/>
              <a:gd name="connsiteX4-779" fmla="*/ 2799743 w 2896332"/>
              <a:gd name="connsiteY4-780" fmla="*/ 1672098 h 1871397"/>
              <a:gd name="connsiteX5-781" fmla="*/ 2521033 w 2896332"/>
              <a:gd name="connsiteY5-782" fmla="*/ 1160421 h 1871397"/>
              <a:gd name="connsiteX6-783" fmla="*/ 2514265 w 2896332"/>
              <a:gd name="connsiteY6-784" fmla="*/ 466772 h 1871397"/>
              <a:gd name="connsiteX7-785" fmla="*/ 1898646 w 2896332"/>
              <a:gd name="connsiteY7-786" fmla="*/ 46 h 1871397"/>
              <a:gd name="connsiteX8-787" fmla="*/ 1941303 w 2896332"/>
              <a:gd name="connsiteY8-788" fmla="*/ 293585 h 1871397"/>
              <a:gd name="connsiteX9-789" fmla="*/ 1973469 w 2896332"/>
              <a:gd name="connsiteY9-790" fmla="*/ 784519 h 1871397"/>
              <a:gd name="connsiteX10-791" fmla="*/ 1866010 w 2896332"/>
              <a:gd name="connsiteY10-792" fmla="*/ 878218 h 1871397"/>
              <a:gd name="connsiteX11-793" fmla="*/ 2733769 w 2896332"/>
              <a:gd name="connsiteY11-794" fmla="*/ 1387129 h 1871397"/>
              <a:gd name="connsiteX12-795" fmla="*/ 2694623 w 2896332"/>
              <a:gd name="connsiteY12-796" fmla="*/ 1639703 h 1871397"/>
              <a:gd name="connsiteX13-797" fmla="*/ 2385869 w 2896332"/>
              <a:gd name="connsiteY13-798" fmla="*/ 1585623 h 1871397"/>
              <a:gd name="connsiteX14-799" fmla="*/ 2074819 w 2896332"/>
              <a:gd name="connsiteY14-800" fmla="*/ 1565782 h 1871397"/>
              <a:gd name="connsiteX15-801" fmla="*/ 1739085 w 2896332"/>
              <a:gd name="connsiteY15-802" fmla="*/ 1871397 h 1871397"/>
              <a:gd name="connsiteX16-803" fmla="*/ 1648664 w 2896332"/>
              <a:gd name="connsiteY16-804" fmla="*/ 1582137 h 1871397"/>
              <a:gd name="connsiteX17-805" fmla="*/ 1376671 w 2896332"/>
              <a:gd name="connsiteY17-806" fmla="*/ 1700306 h 1871397"/>
              <a:gd name="connsiteX18-807" fmla="*/ 1415819 w 2896332"/>
              <a:gd name="connsiteY18-808" fmla="*/ 1334933 h 1871397"/>
              <a:gd name="connsiteX19-809" fmla="*/ 665501 w 2896332"/>
              <a:gd name="connsiteY19-810" fmla="*/ 1276212 h 1871397"/>
              <a:gd name="connsiteX20-811" fmla="*/ 0 w 2896332"/>
              <a:gd name="connsiteY20-812" fmla="*/ 1126148 h 1871397"/>
              <a:gd name="connsiteX21-813" fmla="*/ 13050 w 2896332"/>
              <a:gd name="connsiteY21-814" fmla="*/ 284488 h 1871397"/>
              <a:gd name="connsiteX22-815" fmla="*/ 1898646 w 2896332"/>
              <a:gd name="connsiteY22-816" fmla="*/ 46 h 1871397"/>
              <a:gd name="connsiteX0-817" fmla="*/ 2514265 w 2896332"/>
              <a:gd name="connsiteY0-818" fmla="*/ 466772 h 1871397"/>
              <a:gd name="connsiteX1-819" fmla="*/ 2655476 w 2896332"/>
              <a:gd name="connsiteY1-820" fmla="*/ 584615 h 1871397"/>
              <a:gd name="connsiteX2-821" fmla="*/ 2828170 w 2896332"/>
              <a:gd name="connsiteY2-822" fmla="*/ 1010501 h 1871397"/>
              <a:gd name="connsiteX3-823" fmla="*/ 2883834 w 2896332"/>
              <a:gd name="connsiteY3-824" fmla="*/ 1308835 h 1871397"/>
              <a:gd name="connsiteX4-825" fmla="*/ 2799743 w 2896332"/>
              <a:gd name="connsiteY4-826" fmla="*/ 1672098 h 1871397"/>
              <a:gd name="connsiteX5-827" fmla="*/ 2521033 w 2896332"/>
              <a:gd name="connsiteY5-828" fmla="*/ 1160421 h 1871397"/>
              <a:gd name="connsiteX6-829" fmla="*/ 2514265 w 2896332"/>
              <a:gd name="connsiteY6-830" fmla="*/ 466772 h 1871397"/>
              <a:gd name="connsiteX7-831" fmla="*/ 1898646 w 2896332"/>
              <a:gd name="connsiteY7-832" fmla="*/ 46 h 1871397"/>
              <a:gd name="connsiteX8-833" fmla="*/ 1941303 w 2896332"/>
              <a:gd name="connsiteY8-834" fmla="*/ 293585 h 1871397"/>
              <a:gd name="connsiteX9-835" fmla="*/ 1973469 w 2896332"/>
              <a:gd name="connsiteY9-836" fmla="*/ 784519 h 1871397"/>
              <a:gd name="connsiteX10-837" fmla="*/ 1866010 w 2896332"/>
              <a:gd name="connsiteY10-838" fmla="*/ 878218 h 1871397"/>
              <a:gd name="connsiteX11-839" fmla="*/ 2733769 w 2896332"/>
              <a:gd name="connsiteY11-840" fmla="*/ 1387129 h 1871397"/>
              <a:gd name="connsiteX12-841" fmla="*/ 2694623 w 2896332"/>
              <a:gd name="connsiteY12-842" fmla="*/ 1639703 h 1871397"/>
              <a:gd name="connsiteX13-843" fmla="*/ 2385869 w 2896332"/>
              <a:gd name="connsiteY13-844" fmla="*/ 1585623 h 1871397"/>
              <a:gd name="connsiteX14-845" fmla="*/ 2074819 w 2896332"/>
              <a:gd name="connsiteY14-846" fmla="*/ 1565782 h 1871397"/>
              <a:gd name="connsiteX15-847" fmla="*/ 1739085 w 2896332"/>
              <a:gd name="connsiteY15-848" fmla="*/ 1871397 h 1871397"/>
              <a:gd name="connsiteX16-849" fmla="*/ 1648664 w 2896332"/>
              <a:gd name="connsiteY16-850" fmla="*/ 1582137 h 1871397"/>
              <a:gd name="connsiteX17-851" fmla="*/ 1376671 w 2896332"/>
              <a:gd name="connsiteY17-852" fmla="*/ 1700306 h 1871397"/>
              <a:gd name="connsiteX18-853" fmla="*/ 1415819 w 2896332"/>
              <a:gd name="connsiteY18-854" fmla="*/ 1334933 h 1871397"/>
              <a:gd name="connsiteX19-855" fmla="*/ 665501 w 2896332"/>
              <a:gd name="connsiteY19-856" fmla="*/ 1276212 h 1871397"/>
              <a:gd name="connsiteX20-857" fmla="*/ 0 w 2896332"/>
              <a:gd name="connsiteY20-858" fmla="*/ 1126148 h 1871397"/>
              <a:gd name="connsiteX21-859" fmla="*/ 13050 w 2896332"/>
              <a:gd name="connsiteY21-860" fmla="*/ 284488 h 1871397"/>
              <a:gd name="connsiteX22-861" fmla="*/ 1898646 w 2896332"/>
              <a:gd name="connsiteY22-862" fmla="*/ 46 h 1871397"/>
              <a:gd name="connsiteX0-863" fmla="*/ 2514265 w 2896332"/>
              <a:gd name="connsiteY0-864" fmla="*/ 466772 h 1871397"/>
              <a:gd name="connsiteX1-865" fmla="*/ 2655476 w 2896332"/>
              <a:gd name="connsiteY1-866" fmla="*/ 584615 h 1871397"/>
              <a:gd name="connsiteX2-867" fmla="*/ 2828170 w 2896332"/>
              <a:gd name="connsiteY2-868" fmla="*/ 1010501 h 1871397"/>
              <a:gd name="connsiteX3-869" fmla="*/ 2883834 w 2896332"/>
              <a:gd name="connsiteY3-870" fmla="*/ 1308835 h 1871397"/>
              <a:gd name="connsiteX4-871" fmla="*/ 2799743 w 2896332"/>
              <a:gd name="connsiteY4-872" fmla="*/ 1672098 h 1871397"/>
              <a:gd name="connsiteX5-873" fmla="*/ 2521033 w 2896332"/>
              <a:gd name="connsiteY5-874" fmla="*/ 1160421 h 1871397"/>
              <a:gd name="connsiteX6-875" fmla="*/ 2514265 w 2896332"/>
              <a:gd name="connsiteY6-876" fmla="*/ 466772 h 1871397"/>
              <a:gd name="connsiteX7-877" fmla="*/ 1898646 w 2896332"/>
              <a:gd name="connsiteY7-878" fmla="*/ 46 h 1871397"/>
              <a:gd name="connsiteX8-879" fmla="*/ 1941303 w 2896332"/>
              <a:gd name="connsiteY8-880" fmla="*/ 293585 h 1871397"/>
              <a:gd name="connsiteX9-881" fmla="*/ 1973469 w 2896332"/>
              <a:gd name="connsiteY9-882" fmla="*/ 784519 h 1871397"/>
              <a:gd name="connsiteX10-883" fmla="*/ 1866010 w 2896332"/>
              <a:gd name="connsiteY10-884" fmla="*/ 878218 h 1871397"/>
              <a:gd name="connsiteX11-885" fmla="*/ 2733769 w 2896332"/>
              <a:gd name="connsiteY11-886" fmla="*/ 1387129 h 1871397"/>
              <a:gd name="connsiteX12-887" fmla="*/ 2694623 w 2896332"/>
              <a:gd name="connsiteY12-888" fmla="*/ 1639703 h 1871397"/>
              <a:gd name="connsiteX13-889" fmla="*/ 2385869 w 2896332"/>
              <a:gd name="connsiteY13-890" fmla="*/ 1585623 h 1871397"/>
              <a:gd name="connsiteX14-891" fmla="*/ 2074819 w 2896332"/>
              <a:gd name="connsiteY14-892" fmla="*/ 1565782 h 1871397"/>
              <a:gd name="connsiteX15-893" fmla="*/ 1739085 w 2896332"/>
              <a:gd name="connsiteY15-894" fmla="*/ 1871397 h 1871397"/>
              <a:gd name="connsiteX16-895" fmla="*/ 1648664 w 2896332"/>
              <a:gd name="connsiteY16-896" fmla="*/ 1582137 h 1871397"/>
              <a:gd name="connsiteX17-897" fmla="*/ 1376671 w 2896332"/>
              <a:gd name="connsiteY17-898" fmla="*/ 1700306 h 1871397"/>
              <a:gd name="connsiteX18-899" fmla="*/ 1415819 w 2896332"/>
              <a:gd name="connsiteY18-900" fmla="*/ 1334933 h 1871397"/>
              <a:gd name="connsiteX19-901" fmla="*/ 665501 w 2896332"/>
              <a:gd name="connsiteY19-902" fmla="*/ 1276212 h 1871397"/>
              <a:gd name="connsiteX20-903" fmla="*/ 0 w 2896332"/>
              <a:gd name="connsiteY20-904" fmla="*/ 1126148 h 1871397"/>
              <a:gd name="connsiteX21-905" fmla="*/ 13050 w 2896332"/>
              <a:gd name="connsiteY21-906" fmla="*/ 284488 h 1871397"/>
              <a:gd name="connsiteX22-907" fmla="*/ 1898646 w 2896332"/>
              <a:gd name="connsiteY22-908" fmla="*/ 46 h 1871397"/>
              <a:gd name="connsiteX0-909" fmla="*/ 2514265 w 2896332"/>
              <a:gd name="connsiteY0-910" fmla="*/ 466772 h 1871397"/>
              <a:gd name="connsiteX1-911" fmla="*/ 2655476 w 2896332"/>
              <a:gd name="connsiteY1-912" fmla="*/ 584615 h 1871397"/>
              <a:gd name="connsiteX2-913" fmla="*/ 2828170 w 2896332"/>
              <a:gd name="connsiteY2-914" fmla="*/ 1010501 h 1871397"/>
              <a:gd name="connsiteX3-915" fmla="*/ 2883834 w 2896332"/>
              <a:gd name="connsiteY3-916" fmla="*/ 1308835 h 1871397"/>
              <a:gd name="connsiteX4-917" fmla="*/ 2799743 w 2896332"/>
              <a:gd name="connsiteY4-918" fmla="*/ 1672098 h 1871397"/>
              <a:gd name="connsiteX5-919" fmla="*/ 2521033 w 2896332"/>
              <a:gd name="connsiteY5-920" fmla="*/ 1160421 h 1871397"/>
              <a:gd name="connsiteX6-921" fmla="*/ 2514265 w 2896332"/>
              <a:gd name="connsiteY6-922" fmla="*/ 466772 h 1871397"/>
              <a:gd name="connsiteX7-923" fmla="*/ 1898646 w 2896332"/>
              <a:gd name="connsiteY7-924" fmla="*/ 46 h 1871397"/>
              <a:gd name="connsiteX8-925" fmla="*/ 1941303 w 2896332"/>
              <a:gd name="connsiteY8-926" fmla="*/ 293585 h 1871397"/>
              <a:gd name="connsiteX9-927" fmla="*/ 1973469 w 2896332"/>
              <a:gd name="connsiteY9-928" fmla="*/ 784519 h 1871397"/>
              <a:gd name="connsiteX10-929" fmla="*/ 1866010 w 2896332"/>
              <a:gd name="connsiteY10-930" fmla="*/ 878218 h 1871397"/>
              <a:gd name="connsiteX11-931" fmla="*/ 2733769 w 2896332"/>
              <a:gd name="connsiteY11-932" fmla="*/ 1387129 h 1871397"/>
              <a:gd name="connsiteX12-933" fmla="*/ 2694623 w 2896332"/>
              <a:gd name="connsiteY12-934" fmla="*/ 1639703 h 1871397"/>
              <a:gd name="connsiteX13-935" fmla="*/ 2385869 w 2896332"/>
              <a:gd name="connsiteY13-936" fmla="*/ 1585623 h 1871397"/>
              <a:gd name="connsiteX14-937" fmla="*/ 2074819 w 2896332"/>
              <a:gd name="connsiteY14-938" fmla="*/ 1565782 h 1871397"/>
              <a:gd name="connsiteX15-939" fmla="*/ 1739085 w 2896332"/>
              <a:gd name="connsiteY15-940" fmla="*/ 1871397 h 1871397"/>
              <a:gd name="connsiteX16-941" fmla="*/ 1648664 w 2896332"/>
              <a:gd name="connsiteY16-942" fmla="*/ 1582137 h 1871397"/>
              <a:gd name="connsiteX17-943" fmla="*/ 1376671 w 2896332"/>
              <a:gd name="connsiteY17-944" fmla="*/ 1700306 h 1871397"/>
              <a:gd name="connsiteX18-945" fmla="*/ 1415819 w 2896332"/>
              <a:gd name="connsiteY18-946" fmla="*/ 1334933 h 1871397"/>
              <a:gd name="connsiteX19-947" fmla="*/ 665501 w 2896332"/>
              <a:gd name="connsiteY19-948" fmla="*/ 1276212 h 1871397"/>
              <a:gd name="connsiteX20-949" fmla="*/ 0 w 2896332"/>
              <a:gd name="connsiteY20-950" fmla="*/ 1126148 h 1871397"/>
              <a:gd name="connsiteX21-951" fmla="*/ 13050 w 2896332"/>
              <a:gd name="connsiteY21-952" fmla="*/ 284488 h 1871397"/>
              <a:gd name="connsiteX22-953" fmla="*/ 1898646 w 2896332"/>
              <a:gd name="connsiteY22-954" fmla="*/ 46 h 1871397"/>
              <a:gd name="connsiteX0-955" fmla="*/ 2514265 w 2896332"/>
              <a:gd name="connsiteY0-956" fmla="*/ 466772 h 1871397"/>
              <a:gd name="connsiteX1-957" fmla="*/ 2655476 w 2896332"/>
              <a:gd name="connsiteY1-958" fmla="*/ 584615 h 1871397"/>
              <a:gd name="connsiteX2-959" fmla="*/ 2828170 w 2896332"/>
              <a:gd name="connsiteY2-960" fmla="*/ 1010501 h 1871397"/>
              <a:gd name="connsiteX3-961" fmla="*/ 2883834 w 2896332"/>
              <a:gd name="connsiteY3-962" fmla="*/ 1308835 h 1871397"/>
              <a:gd name="connsiteX4-963" fmla="*/ 2799743 w 2896332"/>
              <a:gd name="connsiteY4-964" fmla="*/ 1672098 h 1871397"/>
              <a:gd name="connsiteX5-965" fmla="*/ 2521033 w 2896332"/>
              <a:gd name="connsiteY5-966" fmla="*/ 1160421 h 1871397"/>
              <a:gd name="connsiteX6-967" fmla="*/ 2514265 w 2896332"/>
              <a:gd name="connsiteY6-968" fmla="*/ 466772 h 1871397"/>
              <a:gd name="connsiteX7-969" fmla="*/ 1898646 w 2896332"/>
              <a:gd name="connsiteY7-970" fmla="*/ 46 h 1871397"/>
              <a:gd name="connsiteX8-971" fmla="*/ 1941303 w 2896332"/>
              <a:gd name="connsiteY8-972" fmla="*/ 293585 h 1871397"/>
              <a:gd name="connsiteX9-973" fmla="*/ 1974640 w 2896332"/>
              <a:gd name="connsiteY9-974" fmla="*/ 533402 h 1871397"/>
              <a:gd name="connsiteX10-975" fmla="*/ 1973469 w 2896332"/>
              <a:gd name="connsiteY10-976" fmla="*/ 784519 h 1871397"/>
              <a:gd name="connsiteX11-977" fmla="*/ 1866010 w 2896332"/>
              <a:gd name="connsiteY11-978" fmla="*/ 878218 h 1871397"/>
              <a:gd name="connsiteX12-979" fmla="*/ 2733769 w 2896332"/>
              <a:gd name="connsiteY12-980" fmla="*/ 1387129 h 1871397"/>
              <a:gd name="connsiteX13-981" fmla="*/ 2694623 w 2896332"/>
              <a:gd name="connsiteY13-982" fmla="*/ 1639703 h 1871397"/>
              <a:gd name="connsiteX14-983" fmla="*/ 2385869 w 2896332"/>
              <a:gd name="connsiteY14-984" fmla="*/ 1585623 h 1871397"/>
              <a:gd name="connsiteX15-985" fmla="*/ 2074819 w 2896332"/>
              <a:gd name="connsiteY15-986" fmla="*/ 1565782 h 1871397"/>
              <a:gd name="connsiteX16-987" fmla="*/ 1739085 w 2896332"/>
              <a:gd name="connsiteY16-988" fmla="*/ 1871397 h 1871397"/>
              <a:gd name="connsiteX17-989" fmla="*/ 1648664 w 2896332"/>
              <a:gd name="connsiteY17-990" fmla="*/ 1582137 h 1871397"/>
              <a:gd name="connsiteX18-991" fmla="*/ 1376671 w 2896332"/>
              <a:gd name="connsiteY18-992" fmla="*/ 1700306 h 1871397"/>
              <a:gd name="connsiteX19-993" fmla="*/ 1415819 w 2896332"/>
              <a:gd name="connsiteY19-994" fmla="*/ 1334933 h 1871397"/>
              <a:gd name="connsiteX20-995" fmla="*/ 665501 w 2896332"/>
              <a:gd name="connsiteY20-996" fmla="*/ 1276212 h 1871397"/>
              <a:gd name="connsiteX21-997" fmla="*/ 0 w 2896332"/>
              <a:gd name="connsiteY21-998" fmla="*/ 1126148 h 1871397"/>
              <a:gd name="connsiteX22-999" fmla="*/ 13050 w 2896332"/>
              <a:gd name="connsiteY22-1000" fmla="*/ 284488 h 1871397"/>
              <a:gd name="connsiteX23-1001" fmla="*/ 1898646 w 2896332"/>
              <a:gd name="connsiteY23-1002" fmla="*/ 46 h 1871397"/>
              <a:gd name="connsiteX0-1003" fmla="*/ 2514265 w 2896332"/>
              <a:gd name="connsiteY0-1004" fmla="*/ 466772 h 1871397"/>
              <a:gd name="connsiteX1-1005" fmla="*/ 2655476 w 2896332"/>
              <a:gd name="connsiteY1-1006" fmla="*/ 584615 h 1871397"/>
              <a:gd name="connsiteX2-1007" fmla="*/ 2828170 w 2896332"/>
              <a:gd name="connsiteY2-1008" fmla="*/ 1010501 h 1871397"/>
              <a:gd name="connsiteX3-1009" fmla="*/ 2883834 w 2896332"/>
              <a:gd name="connsiteY3-1010" fmla="*/ 1308835 h 1871397"/>
              <a:gd name="connsiteX4-1011" fmla="*/ 2799743 w 2896332"/>
              <a:gd name="connsiteY4-1012" fmla="*/ 1672098 h 1871397"/>
              <a:gd name="connsiteX5-1013" fmla="*/ 2521033 w 2896332"/>
              <a:gd name="connsiteY5-1014" fmla="*/ 1160421 h 1871397"/>
              <a:gd name="connsiteX6-1015" fmla="*/ 2514265 w 2896332"/>
              <a:gd name="connsiteY6-1016" fmla="*/ 466772 h 1871397"/>
              <a:gd name="connsiteX7-1017" fmla="*/ 1898646 w 2896332"/>
              <a:gd name="connsiteY7-1018" fmla="*/ 46 h 1871397"/>
              <a:gd name="connsiteX8-1019" fmla="*/ 1941303 w 2896332"/>
              <a:gd name="connsiteY8-1020" fmla="*/ 293585 h 1871397"/>
              <a:gd name="connsiteX9-1021" fmla="*/ 1974640 w 2896332"/>
              <a:gd name="connsiteY9-1022" fmla="*/ 533402 h 1871397"/>
              <a:gd name="connsiteX10-1023" fmla="*/ 1973469 w 2896332"/>
              <a:gd name="connsiteY10-1024" fmla="*/ 784519 h 1871397"/>
              <a:gd name="connsiteX11-1025" fmla="*/ 1866010 w 2896332"/>
              <a:gd name="connsiteY11-1026" fmla="*/ 878218 h 1871397"/>
              <a:gd name="connsiteX12-1027" fmla="*/ 2733769 w 2896332"/>
              <a:gd name="connsiteY12-1028" fmla="*/ 1387129 h 1871397"/>
              <a:gd name="connsiteX13-1029" fmla="*/ 2694623 w 2896332"/>
              <a:gd name="connsiteY13-1030" fmla="*/ 1639703 h 1871397"/>
              <a:gd name="connsiteX14-1031" fmla="*/ 2385869 w 2896332"/>
              <a:gd name="connsiteY14-1032" fmla="*/ 1585623 h 1871397"/>
              <a:gd name="connsiteX15-1033" fmla="*/ 2074819 w 2896332"/>
              <a:gd name="connsiteY15-1034" fmla="*/ 1565782 h 1871397"/>
              <a:gd name="connsiteX16-1035" fmla="*/ 1739085 w 2896332"/>
              <a:gd name="connsiteY16-1036" fmla="*/ 1871397 h 1871397"/>
              <a:gd name="connsiteX17-1037" fmla="*/ 1648664 w 2896332"/>
              <a:gd name="connsiteY17-1038" fmla="*/ 1582137 h 1871397"/>
              <a:gd name="connsiteX18-1039" fmla="*/ 1376671 w 2896332"/>
              <a:gd name="connsiteY18-1040" fmla="*/ 1700306 h 1871397"/>
              <a:gd name="connsiteX19-1041" fmla="*/ 1415819 w 2896332"/>
              <a:gd name="connsiteY19-1042" fmla="*/ 1334933 h 1871397"/>
              <a:gd name="connsiteX20-1043" fmla="*/ 665501 w 2896332"/>
              <a:gd name="connsiteY20-1044" fmla="*/ 1276212 h 1871397"/>
              <a:gd name="connsiteX21-1045" fmla="*/ 0 w 2896332"/>
              <a:gd name="connsiteY21-1046" fmla="*/ 1126148 h 1871397"/>
              <a:gd name="connsiteX22-1047" fmla="*/ 13050 w 2896332"/>
              <a:gd name="connsiteY22-1048" fmla="*/ 284488 h 1871397"/>
              <a:gd name="connsiteX23-1049" fmla="*/ 1898646 w 2896332"/>
              <a:gd name="connsiteY23-1050" fmla="*/ 46 h 1871397"/>
              <a:gd name="connsiteX0-1051" fmla="*/ 2243048 w 2896332"/>
              <a:gd name="connsiteY0-1052" fmla="*/ 269861 h 1871397"/>
              <a:gd name="connsiteX1-1053" fmla="*/ 2655476 w 2896332"/>
              <a:gd name="connsiteY1-1054" fmla="*/ 584615 h 1871397"/>
              <a:gd name="connsiteX2-1055" fmla="*/ 2828170 w 2896332"/>
              <a:gd name="connsiteY2-1056" fmla="*/ 1010501 h 1871397"/>
              <a:gd name="connsiteX3-1057" fmla="*/ 2883834 w 2896332"/>
              <a:gd name="connsiteY3-1058" fmla="*/ 1308835 h 1871397"/>
              <a:gd name="connsiteX4-1059" fmla="*/ 2799743 w 2896332"/>
              <a:gd name="connsiteY4-1060" fmla="*/ 1672098 h 1871397"/>
              <a:gd name="connsiteX5-1061" fmla="*/ 2521033 w 2896332"/>
              <a:gd name="connsiteY5-1062" fmla="*/ 1160421 h 1871397"/>
              <a:gd name="connsiteX6-1063" fmla="*/ 2243048 w 2896332"/>
              <a:gd name="connsiteY6-1064" fmla="*/ 269861 h 1871397"/>
              <a:gd name="connsiteX7-1065" fmla="*/ 1898646 w 2896332"/>
              <a:gd name="connsiteY7-1066" fmla="*/ 46 h 1871397"/>
              <a:gd name="connsiteX8-1067" fmla="*/ 1941303 w 2896332"/>
              <a:gd name="connsiteY8-1068" fmla="*/ 293585 h 1871397"/>
              <a:gd name="connsiteX9-1069" fmla="*/ 1974640 w 2896332"/>
              <a:gd name="connsiteY9-1070" fmla="*/ 533402 h 1871397"/>
              <a:gd name="connsiteX10-1071" fmla="*/ 1973469 w 2896332"/>
              <a:gd name="connsiteY10-1072" fmla="*/ 784519 h 1871397"/>
              <a:gd name="connsiteX11-1073" fmla="*/ 1866010 w 2896332"/>
              <a:gd name="connsiteY11-1074" fmla="*/ 878218 h 1871397"/>
              <a:gd name="connsiteX12-1075" fmla="*/ 2733769 w 2896332"/>
              <a:gd name="connsiteY12-1076" fmla="*/ 1387129 h 1871397"/>
              <a:gd name="connsiteX13-1077" fmla="*/ 2694623 w 2896332"/>
              <a:gd name="connsiteY13-1078" fmla="*/ 1639703 h 1871397"/>
              <a:gd name="connsiteX14-1079" fmla="*/ 2385869 w 2896332"/>
              <a:gd name="connsiteY14-1080" fmla="*/ 1585623 h 1871397"/>
              <a:gd name="connsiteX15-1081" fmla="*/ 2074819 w 2896332"/>
              <a:gd name="connsiteY15-1082" fmla="*/ 1565782 h 1871397"/>
              <a:gd name="connsiteX16-1083" fmla="*/ 1739085 w 2896332"/>
              <a:gd name="connsiteY16-1084" fmla="*/ 1871397 h 1871397"/>
              <a:gd name="connsiteX17-1085" fmla="*/ 1648664 w 2896332"/>
              <a:gd name="connsiteY17-1086" fmla="*/ 1582137 h 1871397"/>
              <a:gd name="connsiteX18-1087" fmla="*/ 1376671 w 2896332"/>
              <a:gd name="connsiteY18-1088" fmla="*/ 1700306 h 1871397"/>
              <a:gd name="connsiteX19-1089" fmla="*/ 1415819 w 2896332"/>
              <a:gd name="connsiteY19-1090" fmla="*/ 1334933 h 1871397"/>
              <a:gd name="connsiteX20-1091" fmla="*/ 665501 w 2896332"/>
              <a:gd name="connsiteY20-1092" fmla="*/ 1276212 h 1871397"/>
              <a:gd name="connsiteX21-1093" fmla="*/ 0 w 2896332"/>
              <a:gd name="connsiteY21-1094" fmla="*/ 1126148 h 1871397"/>
              <a:gd name="connsiteX22-1095" fmla="*/ 13050 w 2896332"/>
              <a:gd name="connsiteY22-1096" fmla="*/ 284488 h 1871397"/>
              <a:gd name="connsiteX23-1097" fmla="*/ 1898646 w 2896332"/>
              <a:gd name="connsiteY23-1098" fmla="*/ 46 h 1871397"/>
              <a:gd name="connsiteX0-1099" fmla="*/ 2243048 w 2896332"/>
              <a:gd name="connsiteY0-1100" fmla="*/ 269861 h 1871397"/>
              <a:gd name="connsiteX1-1101" fmla="*/ 2655476 w 2896332"/>
              <a:gd name="connsiteY1-1102" fmla="*/ 584615 h 1871397"/>
              <a:gd name="connsiteX2-1103" fmla="*/ 2828170 w 2896332"/>
              <a:gd name="connsiteY2-1104" fmla="*/ 1010501 h 1871397"/>
              <a:gd name="connsiteX3-1105" fmla="*/ 2883834 w 2896332"/>
              <a:gd name="connsiteY3-1106" fmla="*/ 1308835 h 1871397"/>
              <a:gd name="connsiteX4-1107" fmla="*/ 2799743 w 2896332"/>
              <a:gd name="connsiteY4-1108" fmla="*/ 1672098 h 1871397"/>
              <a:gd name="connsiteX5-1109" fmla="*/ 2521033 w 2896332"/>
              <a:gd name="connsiteY5-1110" fmla="*/ 1160421 h 1871397"/>
              <a:gd name="connsiteX6-1111" fmla="*/ 2243048 w 2896332"/>
              <a:gd name="connsiteY6-1112" fmla="*/ 269861 h 1871397"/>
              <a:gd name="connsiteX7-1113" fmla="*/ 1898646 w 2896332"/>
              <a:gd name="connsiteY7-1114" fmla="*/ 46 h 1871397"/>
              <a:gd name="connsiteX8-1115" fmla="*/ 1941303 w 2896332"/>
              <a:gd name="connsiteY8-1116" fmla="*/ 293585 h 1871397"/>
              <a:gd name="connsiteX9-1117" fmla="*/ 1974640 w 2896332"/>
              <a:gd name="connsiteY9-1118" fmla="*/ 533402 h 1871397"/>
              <a:gd name="connsiteX10-1119" fmla="*/ 1973469 w 2896332"/>
              <a:gd name="connsiteY10-1120" fmla="*/ 784519 h 1871397"/>
              <a:gd name="connsiteX11-1121" fmla="*/ 1866010 w 2896332"/>
              <a:gd name="connsiteY11-1122" fmla="*/ 878218 h 1871397"/>
              <a:gd name="connsiteX12-1123" fmla="*/ 2733769 w 2896332"/>
              <a:gd name="connsiteY12-1124" fmla="*/ 1387129 h 1871397"/>
              <a:gd name="connsiteX13-1125" fmla="*/ 2694623 w 2896332"/>
              <a:gd name="connsiteY13-1126" fmla="*/ 1639703 h 1871397"/>
              <a:gd name="connsiteX14-1127" fmla="*/ 2385869 w 2896332"/>
              <a:gd name="connsiteY14-1128" fmla="*/ 1585623 h 1871397"/>
              <a:gd name="connsiteX15-1129" fmla="*/ 2074819 w 2896332"/>
              <a:gd name="connsiteY15-1130" fmla="*/ 1565782 h 1871397"/>
              <a:gd name="connsiteX16-1131" fmla="*/ 1739085 w 2896332"/>
              <a:gd name="connsiteY16-1132" fmla="*/ 1871397 h 1871397"/>
              <a:gd name="connsiteX17-1133" fmla="*/ 1648664 w 2896332"/>
              <a:gd name="connsiteY17-1134" fmla="*/ 1582137 h 1871397"/>
              <a:gd name="connsiteX18-1135" fmla="*/ 1376671 w 2896332"/>
              <a:gd name="connsiteY18-1136" fmla="*/ 1700306 h 1871397"/>
              <a:gd name="connsiteX19-1137" fmla="*/ 1415819 w 2896332"/>
              <a:gd name="connsiteY19-1138" fmla="*/ 1334933 h 1871397"/>
              <a:gd name="connsiteX20-1139" fmla="*/ 665501 w 2896332"/>
              <a:gd name="connsiteY20-1140" fmla="*/ 1276212 h 1871397"/>
              <a:gd name="connsiteX21-1141" fmla="*/ 0 w 2896332"/>
              <a:gd name="connsiteY21-1142" fmla="*/ 1126148 h 1871397"/>
              <a:gd name="connsiteX22-1143" fmla="*/ 13050 w 2896332"/>
              <a:gd name="connsiteY22-1144" fmla="*/ 284488 h 1871397"/>
              <a:gd name="connsiteX23-1145" fmla="*/ 1898646 w 2896332"/>
              <a:gd name="connsiteY23-1146" fmla="*/ 46 h 1871397"/>
              <a:gd name="connsiteX0-1147" fmla="*/ 2243048 w 2896332"/>
              <a:gd name="connsiteY0-1148" fmla="*/ 269861 h 1871397"/>
              <a:gd name="connsiteX1-1149" fmla="*/ 2655476 w 2896332"/>
              <a:gd name="connsiteY1-1150" fmla="*/ 584615 h 1871397"/>
              <a:gd name="connsiteX2-1151" fmla="*/ 2828170 w 2896332"/>
              <a:gd name="connsiteY2-1152" fmla="*/ 1010501 h 1871397"/>
              <a:gd name="connsiteX3-1153" fmla="*/ 2883834 w 2896332"/>
              <a:gd name="connsiteY3-1154" fmla="*/ 1308835 h 1871397"/>
              <a:gd name="connsiteX4-1155" fmla="*/ 2799743 w 2896332"/>
              <a:gd name="connsiteY4-1156" fmla="*/ 1672098 h 1871397"/>
              <a:gd name="connsiteX5-1157" fmla="*/ 2587909 w 2896332"/>
              <a:gd name="connsiteY5-1158" fmla="*/ 1152990 h 1871397"/>
              <a:gd name="connsiteX6-1159" fmla="*/ 2243048 w 2896332"/>
              <a:gd name="connsiteY6-1160" fmla="*/ 269861 h 1871397"/>
              <a:gd name="connsiteX7-1161" fmla="*/ 1898646 w 2896332"/>
              <a:gd name="connsiteY7-1162" fmla="*/ 46 h 1871397"/>
              <a:gd name="connsiteX8-1163" fmla="*/ 1941303 w 2896332"/>
              <a:gd name="connsiteY8-1164" fmla="*/ 293585 h 1871397"/>
              <a:gd name="connsiteX9-1165" fmla="*/ 1974640 w 2896332"/>
              <a:gd name="connsiteY9-1166" fmla="*/ 533402 h 1871397"/>
              <a:gd name="connsiteX10-1167" fmla="*/ 1973469 w 2896332"/>
              <a:gd name="connsiteY10-1168" fmla="*/ 784519 h 1871397"/>
              <a:gd name="connsiteX11-1169" fmla="*/ 1866010 w 2896332"/>
              <a:gd name="connsiteY11-1170" fmla="*/ 878218 h 1871397"/>
              <a:gd name="connsiteX12-1171" fmla="*/ 2733769 w 2896332"/>
              <a:gd name="connsiteY12-1172" fmla="*/ 1387129 h 1871397"/>
              <a:gd name="connsiteX13-1173" fmla="*/ 2694623 w 2896332"/>
              <a:gd name="connsiteY13-1174" fmla="*/ 1639703 h 1871397"/>
              <a:gd name="connsiteX14-1175" fmla="*/ 2385869 w 2896332"/>
              <a:gd name="connsiteY14-1176" fmla="*/ 1585623 h 1871397"/>
              <a:gd name="connsiteX15-1177" fmla="*/ 2074819 w 2896332"/>
              <a:gd name="connsiteY15-1178" fmla="*/ 1565782 h 1871397"/>
              <a:gd name="connsiteX16-1179" fmla="*/ 1739085 w 2896332"/>
              <a:gd name="connsiteY16-1180" fmla="*/ 1871397 h 1871397"/>
              <a:gd name="connsiteX17-1181" fmla="*/ 1648664 w 2896332"/>
              <a:gd name="connsiteY17-1182" fmla="*/ 1582137 h 1871397"/>
              <a:gd name="connsiteX18-1183" fmla="*/ 1376671 w 2896332"/>
              <a:gd name="connsiteY18-1184" fmla="*/ 1700306 h 1871397"/>
              <a:gd name="connsiteX19-1185" fmla="*/ 1415819 w 2896332"/>
              <a:gd name="connsiteY19-1186" fmla="*/ 1334933 h 1871397"/>
              <a:gd name="connsiteX20-1187" fmla="*/ 665501 w 2896332"/>
              <a:gd name="connsiteY20-1188" fmla="*/ 1276212 h 1871397"/>
              <a:gd name="connsiteX21-1189" fmla="*/ 0 w 2896332"/>
              <a:gd name="connsiteY21-1190" fmla="*/ 1126148 h 1871397"/>
              <a:gd name="connsiteX22-1191" fmla="*/ 13050 w 2896332"/>
              <a:gd name="connsiteY22-1192" fmla="*/ 284488 h 1871397"/>
              <a:gd name="connsiteX23-1193" fmla="*/ 1898646 w 2896332"/>
              <a:gd name="connsiteY23-1194" fmla="*/ 46 h 1871397"/>
              <a:gd name="connsiteX0-1195" fmla="*/ 2243048 w 2896332"/>
              <a:gd name="connsiteY0-1196" fmla="*/ 269861 h 1871397"/>
              <a:gd name="connsiteX1-1197" fmla="*/ 2655476 w 2896332"/>
              <a:gd name="connsiteY1-1198" fmla="*/ 584615 h 1871397"/>
              <a:gd name="connsiteX2-1199" fmla="*/ 2828170 w 2896332"/>
              <a:gd name="connsiteY2-1200" fmla="*/ 1010501 h 1871397"/>
              <a:gd name="connsiteX3-1201" fmla="*/ 2883834 w 2896332"/>
              <a:gd name="connsiteY3-1202" fmla="*/ 1308835 h 1871397"/>
              <a:gd name="connsiteX4-1203" fmla="*/ 2799743 w 2896332"/>
              <a:gd name="connsiteY4-1204" fmla="*/ 1672098 h 1871397"/>
              <a:gd name="connsiteX5-1205" fmla="*/ 2639923 w 2896332"/>
              <a:gd name="connsiteY5-1206" fmla="*/ 1156706 h 1871397"/>
              <a:gd name="connsiteX6-1207" fmla="*/ 2243048 w 2896332"/>
              <a:gd name="connsiteY6-1208" fmla="*/ 269861 h 1871397"/>
              <a:gd name="connsiteX7-1209" fmla="*/ 1898646 w 2896332"/>
              <a:gd name="connsiteY7-1210" fmla="*/ 46 h 1871397"/>
              <a:gd name="connsiteX8-1211" fmla="*/ 1941303 w 2896332"/>
              <a:gd name="connsiteY8-1212" fmla="*/ 293585 h 1871397"/>
              <a:gd name="connsiteX9-1213" fmla="*/ 1974640 w 2896332"/>
              <a:gd name="connsiteY9-1214" fmla="*/ 533402 h 1871397"/>
              <a:gd name="connsiteX10-1215" fmla="*/ 1973469 w 2896332"/>
              <a:gd name="connsiteY10-1216" fmla="*/ 784519 h 1871397"/>
              <a:gd name="connsiteX11-1217" fmla="*/ 1866010 w 2896332"/>
              <a:gd name="connsiteY11-1218" fmla="*/ 878218 h 1871397"/>
              <a:gd name="connsiteX12-1219" fmla="*/ 2733769 w 2896332"/>
              <a:gd name="connsiteY12-1220" fmla="*/ 1387129 h 1871397"/>
              <a:gd name="connsiteX13-1221" fmla="*/ 2694623 w 2896332"/>
              <a:gd name="connsiteY13-1222" fmla="*/ 1639703 h 1871397"/>
              <a:gd name="connsiteX14-1223" fmla="*/ 2385869 w 2896332"/>
              <a:gd name="connsiteY14-1224" fmla="*/ 1585623 h 1871397"/>
              <a:gd name="connsiteX15-1225" fmla="*/ 2074819 w 2896332"/>
              <a:gd name="connsiteY15-1226" fmla="*/ 1565782 h 1871397"/>
              <a:gd name="connsiteX16-1227" fmla="*/ 1739085 w 2896332"/>
              <a:gd name="connsiteY16-1228" fmla="*/ 1871397 h 1871397"/>
              <a:gd name="connsiteX17-1229" fmla="*/ 1648664 w 2896332"/>
              <a:gd name="connsiteY17-1230" fmla="*/ 1582137 h 1871397"/>
              <a:gd name="connsiteX18-1231" fmla="*/ 1376671 w 2896332"/>
              <a:gd name="connsiteY18-1232" fmla="*/ 1700306 h 1871397"/>
              <a:gd name="connsiteX19-1233" fmla="*/ 1415819 w 2896332"/>
              <a:gd name="connsiteY19-1234" fmla="*/ 1334933 h 1871397"/>
              <a:gd name="connsiteX20-1235" fmla="*/ 665501 w 2896332"/>
              <a:gd name="connsiteY20-1236" fmla="*/ 1276212 h 1871397"/>
              <a:gd name="connsiteX21-1237" fmla="*/ 0 w 2896332"/>
              <a:gd name="connsiteY21-1238" fmla="*/ 1126148 h 1871397"/>
              <a:gd name="connsiteX22-1239" fmla="*/ 13050 w 2896332"/>
              <a:gd name="connsiteY22-1240" fmla="*/ 284488 h 1871397"/>
              <a:gd name="connsiteX23-1241" fmla="*/ 1898646 w 2896332"/>
              <a:gd name="connsiteY23-1242" fmla="*/ 46 h 1871397"/>
              <a:gd name="connsiteX0-1243" fmla="*/ 2243048 w 2896332"/>
              <a:gd name="connsiteY0-1244" fmla="*/ 269861 h 1871397"/>
              <a:gd name="connsiteX1-1245" fmla="*/ 2655476 w 2896332"/>
              <a:gd name="connsiteY1-1246" fmla="*/ 584615 h 1871397"/>
              <a:gd name="connsiteX2-1247" fmla="*/ 2828170 w 2896332"/>
              <a:gd name="connsiteY2-1248" fmla="*/ 1010501 h 1871397"/>
              <a:gd name="connsiteX3-1249" fmla="*/ 2883834 w 2896332"/>
              <a:gd name="connsiteY3-1250" fmla="*/ 1308835 h 1871397"/>
              <a:gd name="connsiteX4-1251" fmla="*/ 2799743 w 2896332"/>
              <a:gd name="connsiteY4-1252" fmla="*/ 1672098 h 1871397"/>
              <a:gd name="connsiteX5-1253" fmla="*/ 2639923 w 2896332"/>
              <a:gd name="connsiteY5-1254" fmla="*/ 1156706 h 1871397"/>
              <a:gd name="connsiteX6-1255" fmla="*/ 2243048 w 2896332"/>
              <a:gd name="connsiteY6-1256" fmla="*/ 269861 h 1871397"/>
              <a:gd name="connsiteX7-1257" fmla="*/ 1898646 w 2896332"/>
              <a:gd name="connsiteY7-1258" fmla="*/ 46 h 1871397"/>
              <a:gd name="connsiteX8-1259" fmla="*/ 1941303 w 2896332"/>
              <a:gd name="connsiteY8-1260" fmla="*/ 293585 h 1871397"/>
              <a:gd name="connsiteX9-1261" fmla="*/ 1974640 w 2896332"/>
              <a:gd name="connsiteY9-1262" fmla="*/ 533402 h 1871397"/>
              <a:gd name="connsiteX10-1263" fmla="*/ 1973469 w 2896332"/>
              <a:gd name="connsiteY10-1264" fmla="*/ 784519 h 1871397"/>
              <a:gd name="connsiteX11-1265" fmla="*/ 1866010 w 2896332"/>
              <a:gd name="connsiteY11-1266" fmla="*/ 878218 h 1871397"/>
              <a:gd name="connsiteX12-1267" fmla="*/ 2733769 w 2896332"/>
              <a:gd name="connsiteY12-1268" fmla="*/ 1387129 h 1871397"/>
              <a:gd name="connsiteX13-1269" fmla="*/ 2694623 w 2896332"/>
              <a:gd name="connsiteY13-1270" fmla="*/ 1639703 h 1871397"/>
              <a:gd name="connsiteX14-1271" fmla="*/ 2385869 w 2896332"/>
              <a:gd name="connsiteY14-1272" fmla="*/ 1585623 h 1871397"/>
              <a:gd name="connsiteX15-1273" fmla="*/ 2074819 w 2896332"/>
              <a:gd name="connsiteY15-1274" fmla="*/ 1565782 h 1871397"/>
              <a:gd name="connsiteX16-1275" fmla="*/ 1739085 w 2896332"/>
              <a:gd name="connsiteY16-1276" fmla="*/ 1871397 h 1871397"/>
              <a:gd name="connsiteX17-1277" fmla="*/ 1648664 w 2896332"/>
              <a:gd name="connsiteY17-1278" fmla="*/ 1582137 h 1871397"/>
              <a:gd name="connsiteX18-1279" fmla="*/ 1376671 w 2896332"/>
              <a:gd name="connsiteY18-1280" fmla="*/ 1700306 h 1871397"/>
              <a:gd name="connsiteX19-1281" fmla="*/ 1415819 w 2896332"/>
              <a:gd name="connsiteY19-1282" fmla="*/ 1334933 h 1871397"/>
              <a:gd name="connsiteX20-1283" fmla="*/ 665501 w 2896332"/>
              <a:gd name="connsiteY20-1284" fmla="*/ 1276212 h 1871397"/>
              <a:gd name="connsiteX21-1285" fmla="*/ 0 w 2896332"/>
              <a:gd name="connsiteY21-1286" fmla="*/ 1126148 h 1871397"/>
              <a:gd name="connsiteX22-1287" fmla="*/ 13050 w 2896332"/>
              <a:gd name="connsiteY22-1288" fmla="*/ 284488 h 1871397"/>
              <a:gd name="connsiteX23-1289" fmla="*/ 1898646 w 2896332"/>
              <a:gd name="connsiteY23-1290" fmla="*/ 46 h 1871397"/>
              <a:gd name="connsiteX0-1291" fmla="*/ 2243048 w 2896332"/>
              <a:gd name="connsiteY0-1292" fmla="*/ 269861 h 1871397"/>
              <a:gd name="connsiteX1-1293" fmla="*/ 2655476 w 2896332"/>
              <a:gd name="connsiteY1-1294" fmla="*/ 584615 h 1871397"/>
              <a:gd name="connsiteX2-1295" fmla="*/ 2828170 w 2896332"/>
              <a:gd name="connsiteY2-1296" fmla="*/ 1010501 h 1871397"/>
              <a:gd name="connsiteX3-1297" fmla="*/ 2883834 w 2896332"/>
              <a:gd name="connsiteY3-1298" fmla="*/ 1308835 h 1871397"/>
              <a:gd name="connsiteX4-1299" fmla="*/ 2799743 w 2896332"/>
              <a:gd name="connsiteY4-1300" fmla="*/ 1672098 h 1871397"/>
              <a:gd name="connsiteX5-1301" fmla="*/ 2639923 w 2896332"/>
              <a:gd name="connsiteY5-1302" fmla="*/ 1156706 h 1871397"/>
              <a:gd name="connsiteX6-1303" fmla="*/ 2243048 w 2896332"/>
              <a:gd name="connsiteY6-1304" fmla="*/ 269861 h 1871397"/>
              <a:gd name="connsiteX7-1305" fmla="*/ 1898646 w 2896332"/>
              <a:gd name="connsiteY7-1306" fmla="*/ 46 h 1871397"/>
              <a:gd name="connsiteX8-1307" fmla="*/ 1941303 w 2896332"/>
              <a:gd name="connsiteY8-1308" fmla="*/ 293585 h 1871397"/>
              <a:gd name="connsiteX9-1309" fmla="*/ 1974640 w 2896332"/>
              <a:gd name="connsiteY9-1310" fmla="*/ 533402 h 1871397"/>
              <a:gd name="connsiteX10-1311" fmla="*/ 1973469 w 2896332"/>
              <a:gd name="connsiteY10-1312" fmla="*/ 784519 h 1871397"/>
              <a:gd name="connsiteX11-1313" fmla="*/ 1866010 w 2896332"/>
              <a:gd name="connsiteY11-1314" fmla="*/ 878218 h 1871397"/>
              <a:gd name="connsiteX12-1315" fmla="*/ 2733769 w 2896332"/>
              <a:gd name="connsiteY12-1316" fmla="*/ 1387129 h 1871397"/>
              <a:gd name="connsiteX13-1317" fmla="*/ 2694623 w 2896332"/>
              <a:gd name="connsiteY13-1318" fmla="*/ 1639703 h 1871397"/>
              <a:gd name="connsiteX14-1319" fmla="*/ 2385869 w 2896332"/>
              <a:gd name="connsiteY14-1320" fmla="*/ 1585623 h 1871397"/>
              <a:gd name="connsiteX15-1321" fmla="*/ 2074819 w 2896332"/>
              <a:gd name="connsiteY15-1322" fmla="*/ 1565782 h 1871397"/>
              <a:gd name="connsiteX16-1323" fmla="*/ 1739085 w 2896332"/>
              <a:gd name="connsiteY16-1324" fmla="*/ 1871397 h 1871397"/>
              <a:gd name="connsiteX17-1325" fmla="*/ 1648664 w 2896332"/>
              <a:gd name="connsiteY17-1326" fmla="*/ 1582137 h 1871397"/>
              <a:gd name="connsiteX18-1327" fmla="*/ 1376671 w 2896332"/>
              <a:gd name="connsiteY18-1328" fmla="*/ 1700306 h 1871397"/>
              <a:gd name="connsiteX19-1329" fmla="*/ 1415819 w 2896332"/>
              <a:gd name="connsiteY19-1330" fmla="*/ 1334933 h 1871397"/>
              <a:gd name="connsiteX20-1331" fmla="*/ 665501 w 2896332"/>
              <a:gd name="connsiteY20-1332" fmla="*/ 1276212 h 1871397"/>
              <a:gd name="connsiteX21-1333" fmla="*/ 0 w 2896332"/>
              <a:gd name="connsiteY21-1334" fmla="*/ 1126148 h 1871397"/>
              <a:gd name="connsiteX22-1335" fmla="*/ 13050 w 2896332"/>
              <a:gd name="connsiteY22-1336" fmla="*/ 284488 h 1871397"/>
              <a:gd name="connsiteX23-1337" fmla="*/ 1898646 w 2896332"/>
              <a:gd name="connsiteY23-1338" fmla="*/ 46 h 1871397"/>
              <a:gd name="connsiteX0-1339" fmla="*/ 2228186 w 2896332"/>
              <a:gd name="connsiteY0-1340" fmla="*/ 269861 h 1871397"/>
              <a:gd name="connsiteX1-1341" fmla="*/ 2655476 w 2896332"/>
              <a:gd name="connsiteY1-1342" fmla="*/ 584615 h 1871397"/>
              <a:gd name="connsiteX2-1343" fmla="*/ 2828170 w 2896332"/>
              <a:gd name="connsiteY2-1344" fmla="*/ 1010501 h 1871397"/>
              <a:gd name="connsiteX3-1345" fmla="*/ 2883834 w 2896332"/>
              <a:gd name="connsiteY3-1346" fmla="*/ 1308835 h 1871397"/>
              <a:gd name="connsiteX4-1347" fmla="*/ 2799743 w 2896332"/>
              <a:gd name="connsiteY4-1348" fmla="*/ 1672098 h 1871397"/>
              <a:gd name="connsiteX5-1349" fmla="*/ 2639923 w 2896332"/>
              <a:gd name="connsiteY5-1350" fmla="*/ 1156706 h 1871397"/>
              <a:gd name="connsiteX6-1351" fmla="*/ 2228186 w 2896332"/>
              <a:gd name="connsiteY6-1352" fmla="*/ 269861 h 1871397"/>
              <a:gd name="connsiteX7-1353" fmla="*/ 1898646 w 2896332"/>
              <a:gd name="connsiteY7-1354" fmla="*/ 46 h 1871397"/>
              <a:gd name="connsiteX8-1355" fmla="*/ 1941303 w 2896332"/>
              <a:gd name="connsiteY8-1356" fmla="*/ 293585 h 1871397"/>
              <a:gd name="connsiteX9-1357" fmla="*/ 1974640 w 2896332"/>
              <a:gd name="connsiteY9-1358" fmla="*/ 533402 h 1871397"/>
              <a:gd name="connsiteX10-1359" fmla="*/ 1973469 w 2896332"/>
              <a:gd name="connsiteY10-1360" fmla="*/ 784519 h 1871397"/>
              <a:gd name="connsiteX11-1361" fmla="*/ 1866010 w 2896332"/>
              <a:gd name="connsiteY11-1362" fmla="*/ 878218 h 1871397"/>
              <a:gd name="connsiteX12-1363" fmla="*/ 2733769 w 2896332"/>
              <a:gd name="connsiteY12-1364" fmla="*/ 1387129 h 1871397"/>
              <a:gd name="connsiteX13-1365" fmla="*/ 2694623 w 2896332"/>
              <a:gd name="connsiteY13-1366" fmla="*/ 1639703 h 1871397"/>
              <a:gd name="connsiteX14-1367" fmla="*/ 2385869 w 2896332"/>
              <a:gd name="connsiteY14-1368" fmla="*/ 1585623 h 1871397"/>
              <a:gd name="connsiteX15-1369" fmla="*/ 2074819 w 2896332"/>
              <a:gd name="connsiteY15-1370" fmla="*/ 1565782 h 1871397"/>
              <a:gd name="connsiteX16-1371" fmla="*/ 1739085 w 2896332"/>
              <a:gd name="connsiteY16-1372" fmla="*/ 1871397 h 1871397"/>
              <a:gd name="connsiteX17-1373" fmla="*/ 1648664 w 2896332"/>
              <a:gd name="connsiteY17-1374" fmla="*/ 1582137 h 1871397"/>
              <a:gd name="connsiteX18-1375" fmla="*/ 1376671 w 2896332"/>
              <a:gd name="connsiteY18-1376" fmla="*/ 1700306 h 1871397"/>
              <a:gd name="connsiteX19-1377" fmla="*/ 1415819 w 2896332"/>
              <a:gd name="connsiteY19-1378" fmla="*/ 1334933 h 1871397"/>
              <a:gd name="connsiteX20-1379" fmla="*/ 665501 w 2896332"/>
              <a:gd name="connsiteY20-1380" fmla="*/ 1276212 h 1871397"/>
              <a:gd name="connsiteX21-1381" fmla="*/ 0 w 2896332"/>
              <a:gd name="connsiteY21-1382" fmla="*/ 1126148 h 1871397"/>
              <a:gd name="connsiteX22-1383" fmla="*/ 13050 w 2896332"/>
              <a:gd name="connsiteY22-1384" fmla="*/ 284488 h 1871397"/>
              <a:gd name="connsiteX23-1385" fmla="*/ 1898646 w 2896332"/>
              <a:gd name="connsiteY23-1386" fmla="*/ 46 h 1871397"/>
              <a:gd name="connsiteX0-1387" fmla="*/ 2228186 w 2896332"/>
              <a:gd name="connsiteY0-1388" fmla="*/ 269861 h 1871397"/>
              <a:gd name="connsiteX1-1389" fmla="*/ 2655476 w 2896332"/>
              <a:gd name="connsiteY1-1390" fmla="*/ 584615 h 1871397"/>
              <a:gd name="connsiteX2-1391" fmla="*/ 2828170 w 2896332"/>
              <a:gd name="connsiteY2-1392" fmla="*/ 1010501 h 1871397"/>
              <a:gd name="connsiteX3-1393" fmla="*/ 2883834 w 2896332"/>
              <a:gd name="connsiteY3-1394" fmla="*/ 1308835 h 1871397"/>
              <a:gd name="connsiteX4-1395" fmla="*/ 2799743 w 2896332"/>
              <a:gd name="connsiteY4-1396" fmla="*/ 1672098 h 1871397"/>
              <a:gd name="connsiteX5-1397" fmla="*/ 2639923 w 2896332"/>
              <a:gd name="connsiteY5-1398" fmla="*/ 1156706 h 1871397"/>
              <a:gd name="connsiteX6-1399" fmla="*/ 2228186 w 2896332"/>
              <a:gd name="connsiteY6-1400" fmla="*/ 269861 h 1871397"/>
              <a:gd name="connsiteX7-1401" fmla="*/ 1898646 w 2896332"/>
              <a:gd name="connsiteY7-1402" fmla="*/ 46 h 1871397"/>
              <a:gd name="connsiteX8-1403" fmla="*/ 1941303 w 2896332"/>
              <a:gd name="connsiteY8-1404" fmla="*/ 293585 h 1871397"/>
              <a:gd name="connsiteX9-1405" fmla="*/ 1974640 w 2896332"/>
              <a:gd name="connsiteY9-1406" fmla="*/ 533402 h 1871397"/>
              <a:gd name="connsiteX10-1407" fmla="*/ 1973469 w 2896332"/>
              <a:gd name="connsiteY10-1408" fmla="*/ 784519 h 1871397"/>
              <a:gd name="connsiteX11-1409" fmla="*/ 1866010 w 2896332"/>
              <a:gd name="connsiteY11-1410" fmla="*/ 878218 h 1871397"/>
              <a:gd name="connsiteX12-1411" fmla="*/ 2733769 w 2896332"/>
              <a:gd name="connsiteY12-1412" fmla="*/ 1387129 h 1871397"/>
              <a:gd name="connsiteX13-1413" fmla="*/ 2694623 w 2896332"/>
              <a:gd name="connsiteY13-1414" fmla="*/ 1639703 h 1871397"/>
              <a:gd name="connsiteX14-1415" fmla="*/ 2385869 w 2896332"/>
              <a:gd name="connsiteY14-1416" fmla="*/ 1585623 h 1871397"/>
              <a:gd name="connsiteX15-1417" fmla="*/ 2074819 w 2896332"/>
              <a:gd name="connsiteY15-1418" fmla="*/ 1565782 h 1871397"/>
              <a:gd name="connsiteX16-1419" fmla="*/ 1739085 w 2896332"/>
              <a:gd name="connsiteY16-1420" fmla="*/ 1871397 h 1871397"/>
              <a:gd name="connsiteX17-1421" fmla="*/ 1648664 w 2896332"/>
              <a:gd name="connsiteY17-1422" fmla="*/ 1582137 h 1871397"/>
              <a:gd name="connsiteX18-1423" fmla="*/ 1376671 w 2896332"/>
              <a:gd name="connsiteY18-1424" fmla="*/ 1700306 h 1871397"/>
              <a:gd name="connsiteX19-1425" fmla="*/ 1415819 w 2896332"/>
              <a:gd name="connsiteY19-1426" fmla="*/ 1334933 h 1871397"/>
              <a:gd name="connsiteX20-1427" fmla="*/ 665501 w 2896332"/>
              <a:gd name="connsiteY20-1428" fmla="*/ 1276212 h 1871397"/>
              <a:gd name="connsiteX21-1429" fmla="*/ 0 w 2896332"/>
              <a:gd name="connsiteY21-1430" fmla="*/ 1126148 h 1871397"/>
              <a:gd name="connsiteX22-1431" fmla="*/ 13050 w 2896332"/>
              <a:gd name="connsiteY22-1432" fmla="*/ 284488 h 1871397"/>
              <a:gd name="connsiteX23-1433" fmla="*/ 1898646 w 2896332"/>
              <a:gd name="connsiteY23-1434" fmla="*/ 46 h 1871397"/>
              <a:gd name="connsiteX0-1435" fmla="*/ 2228186 w 2896332"/>
              <a:gd name="connsiteY0-1436" fmla="*/ 269861 h 1871397"/>
              <a:gd name="connsiteX1-1437" fmla="*/ 2655476 w 2896332"/>
              <a:gd name="connsiteY1-1438" fmla="*/ 584615 h 1871397"/>
              <a:gd name="connsiteX2-1439" fmla="*/ 2828170 w 2896332"/>
              <a:gd name="connsiteY2-1440" fmla="*/ 1010501 h 1871397"/>
              <a:gd name="connsiteX3-1441" fmla="*/ 2883834 w 2896332"/>
              <a:gd name="connsiteY3-1442" fmla="*/ 1308835 h 1871397"/>
              <a:gd name="connsiteX4-1443" fmla="*/ 2799743 w 2896332"/>
              <a:gd name="connsiteY4-1444" fmla="*/ 1672098 h 1871397"/>
              <a:gd name="connsiteX5-1445" fmla="*/ 2651069 w 2896332"/>
              <a:gd name="connsiteY5-1446" fmla="*/ 1156706 h 1871397"/>
              <a:gd name="connsiteX6-1447" fmla="*/ 2228186 w 2896332"/>
              <a:gd name="connsiteY6-1448" fmla="*/ 269861 h 1871397"/>
              <a:gd name="connsiteX7-1449" fmla="*/ 1898646 w 2896332"/>
              <a:gd name="connsiteY7-1450" fmla="*/ 46 h 1871397"/>
              <a:gd name="connsiteX8-1451" fmla="*/ 1941303 w 2896332"/>
              <a:gd name="connsiteY8-1452" fmla="*/ 293585 h 1871397"/>
              <a:gd name="connsiteX9-1453" fmla="*/ 1974640 w 2896332"/>
              <a:gd name="connsiteY9-1454" fmla="*/ 533402 h 1871397"/>
              <a:gd name="connsiteX10-1455" fmla="*/ 1973469 w 2896332"/>
              <a:gd name="connsiteY10-1456" fmla="*/ 784519 h 1871397"/>
              <a:gd name="connsiteX11-1457" fmla="*/ 1866010 w 2896332"/>
              <a:gd name="connsiteY11-1458" fmla="*/ 878218 h 1871397"/>
              <a:gd name="connsiteX12-1459" fmla="*/ 2733769 w 2896332"/>
              <a:gd name="connsiteY12-1460" fmla="*/ 1387129 h 1871397"/>
              <a:gd name="connsiteX13-1461" fmla="*/ 2694623 w 2896332"/>
              <a:gd name="connsiteY13-1462" fmla="*/ 1639703 h 1871397"/>
              <a:gd name="connsiteX14-1463" fmla="*/ 2385869 w 2896332"/>
              <a:gd name="connsiteY14-1464" fmla="*/ 1585623 h 1871397"/>
              <a:gd name="connsiteX15-1465" fmla="*/ 2074819 w 2896332"/>
              <a:gd name="connsiteY15-1466" fmla="*/ 1565782 h 1871397"/>
              <a:gd name="connsiteX16-1467" fmla="*/ 1739085 w 2896332"/>
              <a:gd name="connsiteY16-1468" fmla="*/ 1871397 h 1871397"/>
              <a:gd name="connsiteX17-1469" fmla="*/ 1648664 w 2896332"/>
              <a:gd name="connsiteY17-1470" fmla="*/ 1582137 h 1871397"/>
              <a:gd name="connsiteX18-1471" fmla="*/ 1376671 w 2896332"/>
              <a:gd name="connsiteY18-1472" fmla="*/ 1700306 h 1871397"/>
              <a:gd name="connsiteX19-1473" fmla="*/ 1415819 w 2896332"/>
              <a:gd name="connsiteY19-1474" fmla="*/ 1334933 h 1871397"/>
              <a:gd name="connsiteX20-1475" fmla="*/ 665501 w 2896332"/>
              <a:gd name="connsiteY20-1476" fmla="*/ 1276212 h 1871397"/>
              <a:gd name="connsiteX21-1477" fmla="*/ 0 w 2896332"/>
              <a:gd name="connsiteY21-1478" fmla="*/ 1126148 h 1871397"/>
              <a:gd name="connsiteX22-1479" fmla="*/ 13050 w 2896332"/>
              <a:gd name="connsiteY22-1480" fmla="*/ 284488 h 1871397"/>
              <a:gd name="connsiteX23-1481" fmla="*/ 1898646 w 2896332"/>
              <a:gd name="connsiteY23-1482" fmla="*/ 46 h 1871397"/>
              <a:gd name="connsiteX0-1483" fmla="*/ 2228186 w 2896332"/>
              <a:gd name="connsiteY0-1484" fmla="*/ 269861 h 1871397"/>
              <a:gd name="connsiteX1-1485" fmla="*/ 2655476 w 2896332"/>
              <a:gd name="connsiteY1-1486" fmla="*/ 584615 h 1871397"/>
              <a:gd name="connsiteX2-1487" fmla="*/ 2828170 w 2896332"/>
              <a:gd name="connsiteY2-1488" fmla="*/ 1010501 h 1871397"/>
              <a:gd name="connsiteX3-1489" fmla="*/ 2883834 w 2896332"/>
              <a:gd name="connsiteY3-1490" fmla="*/ 1308835 h 1871397"/>
              <a:gd name="connsiteX4-1491" fmla="*/ 2799743 w 2896332"/>
              <a:gd name="connsiteY4-1492" fmla="*/ 1672098 h 1871397"/>
              <a:gd name="connsiteX5-1493" fmla="*/ 2651069 w 2896332"/>
              <a:gd name="connsiteY5-1494" fmla="*/ 1156706 h 1871397"/>
              <a:gd name="connsiteX6-1495" fmla="*/ 2228186 w 2896332"/>
              <a:gd name="connsiteY6-1496" fmla="*/ 269861 h 1871397"/>
              <a:gd name="connsiteX7-1497" fmla="*/ 1898646 w 2896332"/>
              <a:gd name="connsiteY7-1498" fmla="*/ 46 h 1871397"/>
              <a:gd name="connsiteX8-1499" fmla="*/ 1941303 w 2896332"/>
              <a:gd name="connsiteY8-1500" fmla="*/ 293585 h 1871397"/>
              <a:gd name="connsiteX9-1501" fmla="*/ 1974640 w 2896332"/>
              <a:gd name="connsiteY9-1502" fmla="*/ 533402 h 1871397"/>
              <a:gd name="connsiteX10-1503" fmla="*/ 1973469 w 2896332"/>
              <a:gd name="connsiteY10-1504" fmla="*/ 784519 h 1871397"/>
              <a:gd name="connsiteX11-1505" fmla="*/ 1866010 w 2896332"/>
              <a:gd name="connsiteY11-1506" fmla="*/ 878218 h 1871397"/>
              <a:gd name="connsiteX12-1507" fmla="*/ 2733769 w 2896332"/>
              <a:gd name="connsiteY12-1508" fmla="*/ 1387129 h 1871397"/>
              <a:gd name="connsiteX13-1509" fmla="*/ 2694623 w 2896332"/>
              <a:gd name="connsiteY13-1510" fmla="*/ 1639703 h 1871397"/>
              <a:gd name="connsiteX14-1511" fmla="*/ 2385869 w 2896332"/>
              <a:gd name="connsiteY14-1512" fmla="*/ 1585623 h 1871397"/>
              <a:gd name="connsiteX15-1513" fmla="*/ 2074819 w 2896332"/>
              <a:gd name="connsiteY15-1514" fmla="*/ 1565782 h 1871397"/>
              <a:gd name="connsiteX16-1515" fmla="*/ 1739085 w 2896332"/>
              <a:gd name="connsiteY16-1516" fmla="*/ 1871397 h 1871397"/>
              <a:gd name="connsiteX17-1517" fmla="*/ 1648664 w 2896332"/>
              <a:gd name="connsiteY17-1518" fmla="*/ 1582137 h 1871397"/>
              <a:gd name="connsiteX18-1519" fmla="*/ 1376671 w 2896332"/>
              <a:gd name="connsiteY18-1520" fmla="*/ 1700306 h 1871397"/>
              <a:gd name="connsiteX19-1521" fmla="*/ 1415819 w 2896332"/>
              <a:gd name="connsiteY19-1522" fmla="*/ 1334933 h 1871397"/>
              <a:gd name="connsiteX20-1523" fmla="*/ 665501 w 2896332"/>
              <a:gd name="connsiteY20-1524" fmla="*/ 1276212 h 1871397"/>
              <a:gd name="connsiteX21-1525" fmla="*/ 0 w 2896332"/>
              <a:gd name="connsiteY21-1526" fmla="*/ 1126148 h 1871397"/>
              <a:gd name="connsiteX22-1527" fmla="*/ 13050 w 2896332"/>
              <a:gd name="connsiteY22-1528" fmla="*/ 284488 h 1871397"/>
              <a:gd name="connsiteX23-1529" fmla="*/ 1898646 w 2896332"/>
              <a:gd name="connsiteY23-1530" fmla="*/ 46 h 1871397"/>
              <a:gd name="connsiteX0-1531" fmla="*/ 2209609 w 2896332"/>
              <a:gd name="connsiteY0-1532" fmla="*/ 251285 h 1871397"/>
              <a:gd name="connsiteX1-1533" fmla="*/ 2655476 w 2896332"/>
              <a:gd name="connsiteY1-1534" fmla="*/ 584615 h 1871397"/>
              <a:gd name="connsiteX2-1535" fmla="*/ 2828170 w 2896332"/>
              <a:gd name="connsiteY2-1536" fmla="*/ 1010501 h 1871397"/>
              <a:gd name="connsiteX3-1537" fmla="*/ 2883834 w 2896332"/>
              <a:gd name="connsiteY3-1538" fmla="*/ 1308835 h 1871397"/>
              <a:gd name="connsiteX4-1539" fmla="*/ 2799743 w 2896332"/>
              <a:gd name="connsiteY4-1540" fmla="*/ 1672098 h 1871397"/>
              <a:gd name="connsiteX5-1541" fmla="*/ 2651069 w 2896332"/>
              <a:gd name="connsiteY5-1542" fmla="*/ 1156706 h 1871397"/>
              <a:gd name="connsiteX6-1543" fmla="*/ 2209609 w 2896332"/>
              <a:gd name="connsiteY6-1544" fmla="*/ 251285 h 1871397"/>
              <a:gd name="connsiteX7-1545" fmla="*/ 1898646 w 2896332"/>
              <a:gd name="connsiteY7-1546" fmla="*/ 46 h 1871397"/>
              <a:gd name="connsiteX8-1547" fmla="*/ 1941303 w 2896332"/>
              <a:gd name="connsiteY8-1548" fmla="*/ 293585 h 1871397"/>
              <a:gd name="connsiteX9-1549" fmla="*/ 1974640 w 2896332"/>
              <a:gd name="connsiteY9-1550" fmla="*/ 533402 h 1871397"/>
              <a:gd name="connsiteX10-1551" fmla="*/ 1973469 w 2896332"/>
              <a:gd name="connsiteY10-1552" fmla="*/ 784519 h 1871397"/>
              <a:gd name="connsiteX11-1553" fmla="*/ 1866010 w 2896332"/>
              <a:gd name="connsiteY11-1554" fmla="*/ 878218 h 1871397"/>
              <a:gd name="connsiteX12-1555" fmla="*/ 2733769 w 2896332"/>
              <a:gd name="connsiteY12-1556" fmla="*/ 1387129 h 1871397"/>
              <a:gd name="connsiteX13-1557" fmla="*/ 2694623 w 2896332"/>
              <a:gd name="connsiteY13-1558" fmla="*/ 1639703 h 1871397"/>
              <a:gd name="connsiteX14-1559" fmla="*/ 2385869 w 2896332"/>
              <a:gd name="connsiteY14-1560" fmla="*/ 1585623 h 1871397"/>
              <a:gd name="connsiteX15-1561" fmla="*/ 2074819 w 2896332"/>
              <a:gd name="connsiteY15-1562" fmla="*/ 1565782 h 1871397"/>
              <a:gd name="connsiteX16-1563" fmla="*/ 1739085 w 2896332"/>
              <a:gd name="connsiteY16-1564" fmla="*/ 1871397 h 1871397"/>
              <a:gd name="connsiteX17-1565" fmla="*/ 1648664 w 2896332"/>
              <a:gd name="connsiteY17-1566" fmla="*/ 1582137 h 1871397"/>
              <a:gd name="connsiteX18-1567" fmla="*/ 1376671 w 2896332"/>
              <a:gd name="connsiteY18-1568" fmla="*/ 1700306 h 1871397"/>
              <a:gd name="connsiteX19-1569" fmla="*/ 1415819 w 2896332"/>
              <a:gd name="connsiteY19-1570" fmla="*/ 1334933 h 1871397"/>
              <a:gd name="connsiteX20-1571" fmla="*/ 665501 w 2896332"/>
              <a:gd name="connsiteY20-1572" fmla="*/ 1276212 h 1871397"/>
              <a:gd name="connsiteX21-1573" fmla="*/ 0 w 2896332"/>
              <a:gd name="connsiteY21-1574" fmla="*/ 1126148 h 1871397"/>
              <a:gd name="connsiteX22-1575" fmla="*/ 13050 w 2896332"/>
              <a:gd name="connsiteY22-1576" fmla="*/ 284488 h 1871397"/>
              <a:gd name="connsiteX23-1577" fmla="*/ 1898646 w 2896332"/>
              <a:gd name="connsiteY23-1578" fmla="*/ 46 h 1871397"/>
              <a:gd name="connsiteX0-1579" fmla="*/ 2209609 w 2894163"/>
              <a:gd name="connsiteY0-1580" fmla="*/ 251285 h 1871397"/>
              <a:gd name="connsiteX1-1581" fmla="*/ 2655476 w 2894163"/>
              <a:gd name="connsiteY1-1582" fmla="*/ 584615 h 1871397"/>
              <a:gd name="connsiteX2-1583" fmla="*/ 2828170 w 2894163"/>
              <a:gd name="connsiteY2-1584" fmla="*/ 1010501 h 1871397"/>
              <a:gd name="connsiteX3-1585" fmla="*/ 2883834 w 2894163"/>
              <a:gd name="connsiteY3-1586" fmla="*/ 1308835 h 1871397"/>
              <a:gd name="connsiteX4-1587" fmla="*/ 2792313 w 2894163"/>
              <a:gd name="connsiteY4-1588" fmla="*/ 1690675 h 1871397"/>
              <a:gd name="connsiteX5-1589" fmla="*/ 2651069 w 2894163"/>
              <a:gd name="connsiteY5-1590" fmla="*/ 1156706 h 1871397"/>
              <a:gd name="connsiteX6-1591" fmla="*/ 2209609 w 2894163"/>
              <a:gd name="connsiteY6-1592" fmla="*/ 251285 h 1871397"/>
              <a:gd name="connsiteX7-1593" fmla="*/ 1898646 w 2894163"/>
              <a:gd name="connsiteY7-1594" fmla="*/ 46 h 1871397"/>
              <a:gd name="connsiteX8-1595" fmla="*/ 1941303 w 2894163"/>
              <a:gd name="connsiteY8-1596" fmla="*/ 293585 h 1871397"/>
              <a:gd name="connsiteX9-1597" fmla="*/ 1974640 w 2894163"/>
              <a:gd name="connsiteY9-1598" fmla="*/ 533402 h 1871397"/>
              <a:gd name="connsiteX10-1599" fmla="*/ 1973469 w 2894163"/>
              <a:gd name="connsiteY10-1600" fmla="*/ 784519 h 1871397"/>
              <a:gd name="connsiteX11-1601" fmla="*/ 1866010 w 2894163"/>
              <a:gd name="connsiteY11-1602" fmla="*/ 878218 h 1871397"/>
              <a:gd name="connsiteX12-1603" fmla="*/ 2733769 w 2894163"/>
              <a:gd name="connsiteY12-1604" fmla="*/ 1387129 h 1871397"/>
              <a:gd name="connsiteX13-1605" fmla="*/ 2694623 w 2894163"/>
              <a:gd name="connsiteY13-1606" fmla="*/ 1639703 h 1871397"/>
              <a:gd name="connsiteX14-1607" fmla="*/ 2385869 w 2894163"/>
              <a:gd name="connsiteY14-1608" fmla="*/ 1585623 h 1871397"/>
              <a:gd name="connsiteX15-1609" fmla="*/ 2074819 w 2894163"/>
              <a:gd name="connsiteY15-1610" fmla="*/ 1565782 h 1871397"/>
              <a:gd name="connsiteX16-1611" fmla="*/ 1739085 w 2894163"/>
              <a:gd name="connsiteY16-1612" fmla="*/ 1871397 h 1871397"/>
              <a:gd name="connsiteX17-1613" fmla="*/ 1648664 w 2894163"/>
              <a:gd name="connsiteY17-1614" fmla="*/ 1582137 h 1871397"/>
              <a:gd name="connsiteX18-1615" fmla="*/ 1376671 w 2894163"/>
              <a:gd name="connsiteY18-1616" fmla="*/ 1700306 h 1871397"/>
              <a:gd name="connsiteX19-1617" fmla="*/ 1415819 w 2894163"/>
              <a:gd name="connsiteY19-1618" fmla="*/ 1334933 h 1871397"/>
              <a:gd name="connsiteX20-1619" fmla="*/ 665501 w 2894163"/>
              <a:gd name="connsiteY20-1620" fmla="*/ 1276212 h 1871397"/>
              <a:gd name="connsiteX21-1621" fmla="*/ 0 w 2894163"/>
              <a:gd name="connsiteY21-1622" fmla="*/ 1126148 h 1871397"/>
              <a:gd name="connsiteX22-1623" fmla="*/ 13050 w 2894163"/>
              <a:gd name="connsiteY22-1624" fmla="*/ 284488 h 1871397"/>
              <a:gd name="connsiteX23-1625" fmla="*/ 1898646 w 2894163"/>
              <a:gd name="connsiteY23-1626" fmla="*/ 46 h 1871397"/>
              <a:gd name="connsiteX0-1627" fmla="*/ 2209609 w 2914477"/>
              <a:gd name="connsiteY0-1628" fmla="*/ 251285 h 1871397"/>
              <a:gd name="connsiteX1-1629" fmla="*/ 2655476 w 2914477"/>
              <a:gd name="connsiteY1-1630" fmla="*/ 584615 h 1871397"/>
              <a:gd name="connsiteX2-1631" fmla="*/ 2828170 w 2914477"/>
              <a:gd name="connsiteY2-1632" fmla="*/ 1010501 h 1871397"/>
              <a:gd name="connsiteX3-1633" fmla="*/ 2883834 w 2914477"/>
              <a:gd name="connsiteY3-1634" fmla="*/ 1308835 h 1871397"/>
              <a:gd name="connsiteX4-1635" fmla="*/ 2840612 w 2914477"/>
              <a:gd name="connsiteY4-1636" fmla="*/ 1564355 h 1871397"/>
              <a:gd name="connsiteX5-1637" fmla="*/ 2651069 w 2914477"/>
              <a:gd name="connsiteY5-1638" fmla="*/ 1156706 h 1871397"/>
              <a:gd name="connsiteX6-1639" fmla="*/ 2209609 w 2914477"/>
              <a:gd name="connsiteY6-1640" fmla="*/ 251285 h 1871397"/>
              <a:gd name="connsiteX7-1641" fmla="*/ 1898646 w 2914477"/>
              <a:gd name="connsiteY7-1642" fmla="*/ 46 h 1871397"/>
              <a:gd name="connsiteX8-1643" fmla="*/ 1941303 w 2914477"/>
              <a:gd name="connsiteY8-1644" fmla="*/ 293585 h 1871397"/>
              <a:gd name="connsiteX9-1645" fmla="*/ 1974640 w 2914477"/>
              <a:gd name="connsiteY9-1646" fmla="*/ 533402 h 1871397"/>
              <a:gd name="connsiteX10-1647" fmla="*/ 1973469 w 2914477"/>
              <a:gd name="connsiteY10-1648" fmla="*/ 784519 h 1871397"/>
              <a:gd name="connsiteX11-1649" fmla="*/ 1866010 w 2914477"/>
              <a:gd name="connsiteY11-1650" fmla="*/ 878218 h 1871397"/>
              <a:gd name="connsiteX12-1651" fmla="*/ 2733769 w 2914477"/>
              <a:gd name="connsiteY12-1652" fmla="*/ 1387129 h 1871397"/>
              <a:gd name="connsiteX13-1653" fmla="*/ 2694623 w 2914477"/>
              <a:gd name="connsiteY13-1654" fmla="*/ 1639703 h 1871397"/>
              <a:gd name="connsiteX14-1655" fmla="*/ 2385869 w 2914477"/>
              <a:gd name="connsiteY14-1656" fmla="*/ 1585623 h 1871397"/>
              <a:gd name="connsiteX15-1657" fmla="*/ 2074819 w 2914477"/>
              <a:gd name="connsiteY15-1658" fmla="*/ 1565782 h 1871397"/>
              <a:gd name="connsiteX16-1659" fmla="*/ 1739085 w 2914477"/>
              <a:gd name="connsiteY16-1660" fmla="*/ 1871397 h 1871397"/>
              <a:gd name="connsiteX17-1661" fmla="*/ 1648664 w 2914477"/>
              <a:gd name="connsiteY17-1662" fmla="*/ 1582137 h 1871397"/>
              <a:gd name="connsiteX18-1663" fmla="*/ 1376671 w 2914477"/>
              <a:gd name="connsiteY18-1664" fmla="*/ 1700306 h 1871397"/>
              <a:gd name="connsiteX19-1665" fmla="*/ 1415819 w 2914477"/>
              <a:gd name="connsiteY19-1666" fmla="*/ 1334933 h 1871397"/>
              <a:gd name="connsiteX20-1667" fmla="*/ 665501 w 2914477"/>
              <a:gd name="connsiteY20-1668" fmla="*/ 1276212 h 1871397"/>
              <a:gd name="connsiteX21-1669" fmla="*/ 0 w 2914477"/>
              <a:gd name="connsiteY21-1670" fmla="*/ 1126148 h 1871397"/>
              <a:gd name="connsiteX22-1671" fmla="*/ 13050 w 2914477"/>
              <a:gd name="connsiteY22-1672" fmla="*/ 284488 h 1871397"/>
              <a:gd name="connsiteX23-1673" fmla="*/ 1898646 w 2914477"/>
              <a:gd name="connsiteY23-1674" fmla="*/ 46 h 1871397"/>
              <a:gd name="connsiteX0-1675" fmla="*/ 2209609 w 2914477"/>
              <a:gd name="connsiteY0-1676" fmla="*/ 251285 h 1871397"/>
              <a:gd name="connsiteX1-1677" fmla="*/ 2655476 w 2914477"/>
              <a:gd name="connsiteY1-1678" fmla="*/ 584615 h 1871397"/>
              <a:gd name="connsiteX2-1679" fmla="*/ 2828170 w 2914477"/>
              <a:gd name="connsiteY2-1680" fmla="*/ 1010501 h 1871397"/>
              <a:gd name="connsiteX3-1681" fmla="*/ 2883834 w 2914477"/>
              <a:gd name="connsiteY3-1682" fmla="*/ 1308835 h 1871397"/>
              <a:gd name="connsiteX4-1683" fmla="*/ 2840612 w 2914477"/>
              <a:gd name="connsiteY4-1684" fmla="*/ 1564355 h 1871397"/>
              <a:gd name="connsiteX5-1685" fmla="*/ 2651069 w 2914477"/>
              <a:gd name="connsiteY5-1686" fmla="*/ 1156706 h 1871397"/>
              <a:gd name="connsiteX6-1687" fmla="*/ 2209609 w 2914477"/>
              <a:gd name="connsiteY6-1688" fmla="*/ 251285 h 1871397"/>
              <a:gd name="connsiteX7-1689" fmla="*/ 1898646 w 2914477"/>
              <a:gd name="connsiteY7-1690" fmla="*/ 46 h 1871397"/>
              <a:gd name="connsiteX8-1691" fmla="*/ 1941303 w 2914477"/>
              <a:gd name="connsiteY8-1692" fmla="*/ 293585 h 1871397"/>
              <a:gd name="connsiteX9-1693" fmla="*/ 1974640 w 2914477"/>
              <a:gd name="connsiteY9-1694" fmla="*/ 533402 h 1871397"/>
              <a:gd name="connsiteX10-1695" fmla="*/ 1973469 w 2914477"/>
              <a:gd name="connsiteY10-1696" fmla="*/ 784519 h 1871397"/>
              <a:gd name="connsiteX11-1697" fmla="*/ 1866010 w 2914477"/>
              <a:gd name="connsiteY11-1698" fmla="*/ 878218 h 1871397"/>
              <a:gd name="connsiteX12-1699" fmla="*/ 2733769 w 2914477"/>
              <a:gd name="connsiteY12-1700" fmla="*/ 1387129 h 1871397"/>
              <a:gd name="connsiteX13-1701" fmla="*/ 2694623 w 2914477"/>
              <a:gd name="connsiteY13-1702" fmla="*/ 1639703 h 1871397"/>
              <a:gd name="connsiteX14-1703" fmla="*/ 2385869 w 2914477"/>
              <a:gd name="connsiteY14-1704" fmla="*/ 1585623 h 1871397"/>
              <a:gd name="connsiteX15-1705" fmla="*/ 2074819 w 2914477"/>
              <a:gd name="connsiteY15-1706" fmla="*/ 1565782 h 1871397"/>
              <a:gd name="connsiteX16-1707" fmla="*/ 1739085 w 2914477"/>
              <a:gd name="connsiteY16-1708" fmla="*/ 1871397 h 1871397"/>
              <a:gd name="connsiteX17-1709" fmla="*/ 1648664 w 2914477"/>
              <a:gd name="connsiteY17-1710" fmla="*/ 1582137 h 1871397"/>
              <a:gd name="connsiteX18-1711" fmla="*/ 1376671 w 2914477"/>
              <a:gd name="connsiteY18-1712" fmla="*/ 1700306 h 1871397"/>
              <a:gd name="connsiteX19-1713" fmla="*/ 1415819 w 2914477"/>
              <a:gd name="connsiteY19-1714" fmla="*/ 1334933 h 1871397"/>
              <a:gd name="connsiteX20-1715" fmla="*/ 665501 w 2914477"/>
              <a:gd name="connsiteY20-1716" fmla="*/ 1276212 h 1871397"/>
              <a:gd name="connsiteX21-1717" fmla="*/ 0 w 2914477"/>
              <a:gd name="connsiteY21-1718" fmla="*/ 1126148 h 1871397"/>
              <a:gd name="connsiteX22-1719" fmla="*/ 13050 w 2914477"/>
              <a:gd name="connsiteY22-1720" fmla="*/ 284488 h 1871397"/>
              <a:gd name="connsiteX23-1721" fmla="*/ 1898646 w 2914477"/>
              <a:gd name="connsiteY23-1722" fmla="*/ 46 h 1871397"/>
              <a:gd name="connsiteX0-1723" fmla="*/ 2209609 w 2889213"/>
              <a:gd name="connsiteY0-1724" fmla="*/ 251285 h 1871397"/>
              <a:gd name="connsiteX1-1725" fmla="*/ 2655476 w 2889213"/>
              <a:gd name="connsiteY1-1726" fmla="*/ 584615 h 1871397"/>
              <a:gd name="connsiteX2-1727" fmla="*/ 2828170 w 2889213"/>
              <a:gd name="connsiteY2-1728" fmla="*/ 1010501 h 1871397"/>
              <a:gd name="connsiteX3-1729" fmla="*/ 2883834 w 2889213"/>
              <a:gd name="connsiteY3-1730" fmla="*/ 1308835 h 1871397"/>
              <a:gd name="connsiteX4-1731" fmla="*/ 2840612 w 2889213"/>
              <a:gd name="connsiteY4-1732" fmla="*/ 1564355 h 1871397"/>
              <a:gd name="connsiteX5-1733" fmla="*/ 2651069 w 2889213"/>
              <a:gd name="connsiteY5-1734" fmla="*/ 1156706 h 1871397"/>
              <a:gd name="connsiteX6-1735" fmla="*/ 2209609 w 2889213"/>
              <a:gd name="connsiteY6-1736" fmla="*/ 251285 h 1871397"/>
              <a:gd name="connsiteX7-1737" fmla="*/ 1898646 w 2889213"/>
              <a:gd name="connsiteY7-1738" fmla="*/ 46 h 1871397"/>
              <a:gd name="connsiteX8-1739" fmla="*/ 1941303 w 2889213"/>
              <a:gd name="connsiteY8-1740" fmla="*/ 293585 h 1871397"/>
              <a:gd name="connsiteX9-1741" fmla="*/ 1974640 w 2889213"/>
              <a:gd name="connsiteY9-1742" fmla="*/ 533402 h 1871397"/>
              <a:gd name="connsiteX10-1743" fmla="*/ 1973469 w 2889213"/>
              <a:gd name="connsiteY10-1744" fmla="*/ 784519 h 1871397"/>
              <a:gd name="connsiteX11-1745" fmla="*/ 1866010 w 2889213"/>
              <a:gd name="connsiteY11-1746" fmla="*/ 878218 h 1871397"/>
              <a:gd name="connsiteX12-1747" fmla="*/ 2733769 w 2889213"/>
              <a:gd name="connsiteY12-1748" fmla="*/ 1387129 h 1871397"/>
              <a:gd name="connsiteX13-1749" fmla="*/ 2694623 w 2889213"/>
              <a:gd name="connsiteY13-1750" fmla="*/ 1639703 h 1871397"/>
              <a:gd name="connsiteX14-1751" fmla="*/ 2385869 w 2889213"/>
              <a:gd name="connsiteY14-1752" fmla="*/ 1585623 h 1871397"/>
              <a:gd name="connsiteX15-1753" fmla="*/ 2074819 w 2889213"/>
              <a:gd name="connsiteY15-1754" fmla="*/ 1565782 h 1871397"/>
              <a:gd name="connsiteX16-1755" fmla="*/ 1739085 w 2889213"/>
              <a:gd name="connsiteY16-1756" fmla="*/ 1871397 h 1871397"/>
              <a:gd name="connsiteX17-1757" fmla="*/ 1648664 w 2889213"/>
              <a:gd name="connsiteY17-1758" fmla="*/ 1582137 h 1871397"/>
              <a:gd name="connsiteX18-1759" fmla="*/ 1376671 w 2889213"/>
              <a:gd name="connsiteY18-1760" fmla="*/ 1700306 h 1871397"/>
              <a:gd name="connsiteX19-1761" fmla="*/ 1415819 w 2889213"/>
              <a:gd name="connsiteY19-1762" fmla="*/ 1334933 h 1871397"/>
              <a:gd name="connsiteX20-1763" fmla="*/ 665501 w 2889213"/>
              <a:gd name="connsiteY20-1764" fmla="*/ 1276212 h 1871397"/>
              <a:gd name="connsiteX21-1765" fmla="*/ 0 w 2889213"/>
              <a:gd name="connsiteY21-1766" fmla="*/ 1126148 h 1871397"/>
              <a:gd name="connsiteX22-1767" fmla="*/ 13050 w 2889213"/>
              <a:gd name="connsiteY22-1768" fmla="*/ 284488 h 1871397"/>
              <a:gd name="connsiteX23-1769" fmla="*/ 1898646 w 2889213"/>
              <a:gd name="connsiteY23-1770" fmla="*/ 46 h 1871397"/>
              <a:gd name="connsiteX0-1771" fmla="*/ 2209609 w 2889213"/>
              <a:gd name="connsiteY0-1772" fmla="*/ 251285 h 1871397"/>
              <a:gd name="connsiteX1-1773" fmla="*/ 2655476 w 2889213"/>
              <a:gd name="connsiteY1-1774" fmla="*/ 584615 h 1871397"/>
              <a:gd name="connsiteX2-1775" fmla="*/ 2828170 w 2889213"/>
              <a:gd name="connsiteY2-1776" fmla="*/ 1010501 h 1871397"/>
              <a:gd name="connsiteX3-1777" fmla="*/ 2883834 w 2889213"/>
              <a:gd name="connsiteY3-1778" fmla="*/ 1308835 h 1871397"/>
              <a:gd name="connsiteX4-1779" fmla="*/ 2840612 w 2889213"/>
              <a:gd name="connsiteY4-1780" fmla="*/ 1564355 h 1871397"/>
              <a:gd name="connsiteX5-1781" fmla="*/ 2632493 w 2889213"/>
              <a:gd name="connsiteY5-1782" fmla="*/ 1175282 h 1871397"/>
              <a:gd name="connsiteX6-1783" fmla="*/ 2209609 w 2889213"/>
              <a:gd name="connsiteY6-1784" fmla="*/ 251285 h 1871397"/>
              <a:gd name="connsiteX7-1785" fmla="*/ 1898646 w 2889213"/>
              <a:gd name="connsiteY7-1786" fmla="*/ 46 h 1871397"/>
              <a:gd name="connsiteX8-1787" fmla="*/ 1941303 w 2889213"/>
              <a:gd name="connsiteY8-1788" fmla="*/ 293585 h 1871397"/>
              <a:gd name="connsiteX9-1789" fmla="*/ 1974640 w 2889213"/>
              <a:gd name="connsiteY9-1790" fmla="*/ 533402 h 1871397"/>
              <a:gd name="connsiteX10-1791" fmla="*/ 1973469 w 2889213"/>
              <a:gd name="connsiteY10-1792" fmla="*/ 784519 h 1871397"/>
              <a:gd name="connsiteX11-1793" fmla="*/ 1866010 w 2889213"/>
              <a:gd name="connsiteY11-1794" fmla="*/ 878218 h 1871397"/>
              <a:gd name="connsiteX12-1795" fmla="*/ 2733769 w 2889213"/>
              <a:gd name="connsiteY12-1796" fmla="*/ 1387129 h 1871397"/>
              <a:gd name="connsiteX13-1797" fmla="*/ 2694623 w 2889213"/>
              <a:gd name="connsiteY13-1798" fmla="*/ 1639703 h 1871397"/>
              <a:gd name="connsiteX14-1799" fmla="*/ 2385869 w 2889213"/>
              <a:gd name="connsiteY14-1800" fmla="*/ 1585623 h 1871397"/>
              <a:gd name="connsiteX15-1801" fmla="*/ 2074819 w 2889213"/>
              <a:gd name="connsiteY15-1802" fmla="*/ 1565782 h 1871397"/>
              <a:gd name="connsiteX16-1803" fmla="*/ 1739085 w 2889213"/>
              <a:gd name="connsiteY16-1804" fmla="*/ 1871397 h 1871397"/>
              <a:gd name="connsiteX17-1805" fmla="*/ 1648664 w 2889213"/>
              <a:gd name="connsiteY17-1806" fmla="*/ 1582137 h 1871397"/>
              <a:gd name="connsiteX18-1807" fmla="*/ 1376671 w 2889213"/>
              <a:gd name="connsiteY18-1808" fmla="*/ 1700306 h 1871397"/>
              <a:gd name="connsiteX19-1809" fmla="*/ 1415819 w 2889213"/>
              <a:gd name="connsiteY19-1810" fmla="*/ 1334933 h 1871397"/>
              <a:gd name="connsiteX20-1811" fmla="*/ 665501 w 2889213"/>
              <a:gd name="connsiteY20-1812" fmla="*/ 1276212 h 1871397"/>
              <a:gd name="connsiteX21-1813" fmla="*/ 0 w 2889213"/>
              <a:gd name="connsiteY21-1814" fmla="*/ 1126148 h 1871397"/>
              <a:gd name="connsiteX22-1815" fmla="*/ 13050 w 2889213"/>
              <a:gd name="connsiteY22-1816" fmla="*/ 284488 h 1871397"/>
              <a:gd name="connsiteX23-1817" fmla="*/ 1898646 w 2889213"/>
              <a:gd name="connsiteY23-1818" fmla="*/ 46 h 1871397"/>
              <a:gd name="connsiteX0-1819" fmla="*/ 2209609 w 2889213"/>
              <a:gd name="connsiteY0-1820" fmla="*/ 251285 h 1871397"/>
              <a:gd name="connsiteX1-1821" fmla="*/ 2655476 w 2889213"/>
              <a:gd name="connsiteY1-1822" fmla="*/ 584615 h 1871397"/>
              <a:gd name="connsiteX2-1823" fmla="*/ 2828170 w 2889213"/>
              <a:gd name="connsiteY2-1824" fmla="*/ 1010501 h 1871397"/>
              <a:gd name="connsiteX3-1825" fmla="*/ 2883834 w 2889213"/>
              <a:gd name="connsiteY3-1826" fmla="*/ 1308835 h 1871397"/>
              <a:gd name="connsiteX4-1827" fmla="*/ 2840612 w 2889213"/>
              <a:gd name="connsiteY4-1828" fmla="*/ 1564355 h 1871397"/>
              <a:gd name="connsiteX5-1829" fmla="*/ 2632493 w 2889213"/>
              <a:gd name="connsiteY5-1830" fmla="*/ 1175282 h 1871397"/>
              <a:gd name="connsiteX6-1831" fmla="*/ 2209609 w 2889213"/>
              <a:gd name="connsiteY6-1832" fmla="*/ 251285 h 1871397"/>
              <a:gd name="connsiteX7-1833" fmla="*/ 1898646 w 2889213"/>
              <a:gd name="connsiteY7-1834" fmla="*/ 46 h 1871397"/>
              <a:gd name="connsiteX8-1835" fmla="*/ 1941303 w 2889213"/>
              <a:gd name="connsiteY8-1836" fmla="*/ 293585 h 1871397"/>
              <a:gd name="connsiteX9-1837" fmla="*/ 1974640 w 2889213"/>
              <a:gd name="connsiteY9-1838" fmla="*/ 533402 h 1871397"/>
              <a:gd name="connsiteX10-1839" fmla="*/ 1973469 w 2889213"/>
              <a:gd name="connsiteY10-1840" fmla="*/ 784519 h 1871397"/>
              <a:gd name="connsiteX11-1841" fmla="*/ 1866010 w 2889213"/>
              <a:gd name="connsiteY11-1842" fmla="*/ 878218 h 1871397"/>
              <a:gd name="connsiteX12-1843" fmla="*/ 2733769 w 2889213"/>
              <a:gd name="connsiteY12-1844" fmla="*/ 1387129 h 1871397"/>
              <a:gd name="connsiteX13-1845" fmla="*/ 2694623 w 2889213"/>
              <a:gd name="connsiteY13-1846" fmla="*/ 1639703 h 1871397"/>
              <a:gd name="connsiteX14-1847" fmla="*/ 2385869 w 2889213"/>
              <a:gd name="connsiteY14-1848" fmla="*/ 1585623 h 1871397"/>
              <a:gd name="connsiteX15-1849" fmla="*/ 2074819 w 2889213"/>
              <a:gd name="connsiteY15-1850" fmla="*/ 1565782 h 1871397"/>
              <a:gd name="connsiteX16-1851" fmla="*/ 1739085 w 2889213"/>
              <a:gd name="connsiteY16-1852" fmla="*/ 1871397 h 1871397"/>
              <a:gd name="connsiteX17-1853" fmla="*/ 1648664 w 2889213"/>
              <a:gd name="connsiteY17-1854" fmla="*/ 1582137 h 1871397"/>
              <a:gd name="connsiteX18-1855" fmla="*/ 1376671 w 2889213"/>
              <a:gd name="connsiteY18-1856" fmla="*/ 1700306 h 1871397"/>
              <a:gd name="connsiteX19-1857" fmla="*/ 1415819 w 2889213"/>
              <a:gd name="connsiteY19-1858" fmla="*/ 1334933 h 1871397"/>
              <a:gd name="connsiteX20-1859" fmla="*/ 665501 w 2889213"/>
              <a:gd name="connsiteY20-1860" fmla="*/ 1276212 h 1871397"/>
              <a:gd name="connsiteX21-1861" fmla="*/ 0 w 2889213"/>
              <a:gd name="connsiteY21-1862" fmla="*/ 1126148 h 1871397"/>
              <a:gd name="connsiteX22-1863" fmla="*/ 13050 w 2889213"/>
              <a:gd name="connsiteY22-1864" fmla="*/ 284488 h 1871397"/>
              <a:gd name="connsiteX23-1865" fmla="*/ 1898646 w 2889213"/>
              <a:gd name="connsiteY23-1866" fmla="*/ 46 h 1871397"/>
              <a:gd name="connsiteX0-1867" fmla="*/ 2209609 w 2889213"/>
              <a:gd name="connsiteY0-1868" fmla="*/ 251285 h 1871397"/>
              <a:gd name="connsiteX1-1869" fmla="*/ 2655476 w 2889213"/>
              <a:gd name="connsiteY1-1870" fmla="*/ 584615 h 1871397"/>
              <a:gd name="connsiteX2-1871" fmla="*/ 2828170 w 2889213"/>
              <a:gd name="connsiteY2-1872" fmla="*/ 1010501 h 1871397"/>
              <a:gd name="connsiteX3-1873" fmla="*/ 2883834 w 2889213"/>
              <a:gd name="connsiteY3-1874" fmla="*/ 1308835 h 1871397"/>
              <a:gd name="connsiteX4-1875" fmla="*/ 2840612 w 2889213"/>
              <a:gd name="connsiteY4-1876" fmla="*/ 1564355 h 1871397"/>
              <a:gd name="connsiteX5-1877" fmla="*/ 2632493 w 2889213"/>
              <a:gd name="connsiteY5-1878" fmla="*/ 1175282 h 1871397"/>
              <a:gd name="connsiteX6-1879" fmla="*/ 2209609 w 2889213"/>
              <a:gd name="connsiteY6-1880" fmla="*/ 251285 h 1871397"/>
              <a:gd name="connsiteX7-1881" fmla="*/ 1898646 w 2889213"/>
              <a:gd name="connsiteY7-1882" fmla="*/ 46 h 1871397"/>
              <a:gd name="connsiteX8-1883" fmla="*/ 1941303 w 2889213"/>
              <a:gd name="connsiteY8-1884" fmla="*/ 293585 h 1871397"/>
              <a:gd name="connsiteX9-1885" fmla="*/ 1974640 w 2889213"/>
              <a:gd name="connsiteY9-1886" fmla="*/ 533402 h 1871397"/>
              <a:gd name="connsiteX10-1887" fmla="*/ 1973469 w 2889213"/>
              <a:gd name="connsiteY10-1888" fmla="*/ 784519 h 1871397"/>
              <a:gd name="connsiteX11-1889" fmla="*/ 1866010 w 2889213"/>
              <a:gd name="connsiteY11-1890" fmla="*/ 878218 h 1871397"/>
              <a:gd name="connsiteX12-1891" fmla="*/ 2733769 w 2889213"/>
              <a:gd name="connsiteY12-1892" fmla="*/ 1387129 h 1871397"/>
              <a:gd name="connsiteX13-1893" fmla="*/ 2694623 w 2889213"/>
              <a:gd name="connsiteY13-1894" fmla="*/ 1639703 h 1871397"/>
              <a:gd name="connsiteX14-1895" fmla="*/ 2385869 w 2889213"/>
              <a:gd name="connsiteY14-1896" fmla="*/ 1585623 h 1871397"/>
              <a:gd name="connsiteX15-1897" fmla="*/ 2074819 w 2889213"/>
              <a:gd name="connsiteY15-1898" fmla="*/ 1565782 h 1871397"/>
              <a:gd name="connsiteX16-1899" fmla="*/ 1739085 w 2889213"/>
              <a:gd name="connsiteY16-1900" fmla="*/ 1871397 h 1871397"/>
              <a:gd name="connsiteX17-1901" fmla="*/ 1648664 w 2889213"/>
              <a:gd name="connsiteY17-1902" fmla="*/ 1582137 h 1871397"/>
              <a:gd name="connsiteX18-1903" fmla="*/ 1376671 w 2889213"/>
              <a:gd name="connsiteY18-1904" fmla="*/ 1700306 h 1871397"/>
              <a:gd name="connsiteX19-1905" fmla="*/ 1415819 w 2889213"/>
              <a:gd name="connsiteY19-1906" fmla="*/ 1334933 h 1871397"/>
              <a:gd name="connsiteX20-1907" fmla="*/ 665501 w 2889213"/>
              <a:gd name="connsiteY20-1908" fmla="*/ 1276212 h 1871397"/>
              <a:gd name="connsiteX21-1909" fmla="*/ 0 w 2889213"/>
              <a:gd name="connsiteY21-1910" fmla="*/ 1126148 h 1871397"/>
              <a:gd name="connsiteX22-1911" fmla="*/ 13050 w 2889213"/>
              <a:gd name="connsiteY22-1912" fmla="*/ 284488 h 1871397"/>
              <a:gd name="connsiteX23-1913" fmla="*/ 1898646 w 2889213"/>
              <a:gd name="connsiteY23-1914" fmla="*/ 46 h 1871397"/>
              <a:gd name="connsiteX0-1915" fmla="*/ 2150164 w 2889213"/>
              <a:gd name="connsiteY0-1916" fmla="*/ 228993 h 1871397"/>
              <a:gd name="connsiteX1-1917" fmla="*/ 2655476 w 2889213"/>
              <a:gd name="connsiteY1-1918" fmla="*/ 584615 h 1871397"/>
              <a:gd name="connsiteX2-1919" fmla="*/ 2828170 w 2889213"/>
              <a:gd name="connsiteY2-1920" fmla="*/ 1010501 h 1871397"/>
              <a:gd name="connsiteX3-1921" fmla="*/ 2883834 w 2889213"/>
              <a:gd name="connsiteY3-1922" fmla="*/ 1308835 h 1871397"/>
              <a:gd name="connsiteX4-1923" fmla="*/ 2840612 w 2889213"/>
              <a:gd name="connsiteY4-1924" fmla="*/ 1564355 h 1871397"/>
              <a:gd name="connsiteX5-1925" fmla="*/ 2632493 w 2889213"/>
              <a:gd name="connsiteY5-1926" fmla="*/ 1175282 h 1871397"/>
              <a:gd name="connsiteX6-1927" fmla="*/ 2150164 w 2889213"/>
              <a:gd name="connsiteY6-1928" fmla="*/ 228993 h 1871397"/>
              <a:gd name="connsiteX7-1929" fmla="*/ 1898646 w 2889213"/>
              <a:gd name="connsiteY7-1930" fmla="*/ 46 h 1871397"/>
              <a:gd name="connsiteX8-1931" fmla="*/ 1941303 w 2889213"/>
              <a:gd name="connsiteY8-1932" fmla="*/ 293585 h 1871397"/>
              <a:gd name="connsiteX9-1933" fmla="*/ 1974640 w 2889213"/>
              <a:gd name="connsiteY9-1934" fmla="*/ 533402 h 1871397"/>
              <a:gd name="connsiteX10-1935" fmla="*/ 1973469 w 2889213"/>
              <a:gd name="connsiteY10-1936" fmla="*/ 784519 h 1871397"/>
              <a:gd name="connsiteX11-1937" fmla="*/ 1866010 w 2889213"/>
              <a:gd name="connsiteY11-1938" fmla="*/ 878218 h 1871397"/>
              <a:gd name="connsiteX12-1939" fmla="*/ 2733769 w 2889213"/>
              <a:gd name="connsiteY12-1940" fmla="*/ 1387129 h 1871397"/>
              <a:gd name="connsiteX13-1941" fmla="*/ 2694623 w 2889213"/>
              <a:gd name="connsiteY13-1942" fmla="*/ 1639703 h 1871397"/>
              <a:gd name="connsiteX14-1943" fmla="*/ 2385869 w 2889213"/>
              <a:gd name="connsiteY14-1944" fmla="*/ 1585623 h 1871397"/>
              <a:gd name="connsiteX15-1945" fmla="*/ 2074819 w 2889213"/>
              <a:gd name="connsiteY15-1946" fmla="*/ 1565782 h 1871397"/>
              <a:gd name="connsiteX16-1947" fmla="*/ 1739085 w 2889213"/>
              <a:gd name="connsiteY16-1948" fmla="*/ 1871397 h 1871397"/>
              <a:gd name="connsiteX17-1949" fmla="*/ 1648664 w 2889213"/>
              <a:gd name="connsiteY17-1950" fmla="*/ 1582137 h 1871397"/>
              <a:gd name="connsiteX18-1951" fmla="*/ 1376671 w 2889213"/>
              <a:gd name="connsiteY18-1952" fmla="*/ 1700306 h 1871397"/>
              <a:gd name="connsiteX19-1953" fmla="*/ 1415819 w 2889213"/>
              <a:gd name="connsiteY19-1954" fmla="*/ 1334933 h 1871397"/>
              <a:gd name="connsiteX20-1955" fmla="*/ 665501 w 2889213"/>
              <a:gd name="connsiteY20-1956" fmla="*/ 1276212 h 1871397"/>
              <a:gd name="connsiteX21-1957" fmla="*/ 0 w 2889213"/>
              <a:gd name="connsiteY21-1958" fmla="*/ 1126148 h 1871397"/>
              <a:gd name="connsiteX22-1959" fmla="*/ 13050 w 2889213"/>
              <a:gd name="connsiteY22-1960" fmla="*/ 284488 h 1871397"/>
              <a:gd name="connsiteX23-1961" fmla="*/ 1898646 w 2889213"/>
              <a:gd name="connsiteY23-1962" fmla="*/ 46 h 1871397"/>
              <a:gd name="connsiteX0-1963" fmla="*/ 2150164 w 2889213"/>
              <a:gd name="connsiteY0-1964" fmla="*/ 113841 h 1756245"/>
              <a:gd name="connsiteX1-1965" fmla="*/ 2655476 w 2889213"/>
              <a:gd name="connsiteY1-1966" fmla="*/ 469463 h 1756245"/>
              <a:gd name="connsiteX2-1967" fmla="*/ 2828170 w 2889213"/>
              <a:gd name="connsiteY2-1968" fmla="*/ 895349 h 1756245"/>
              <a:gd name="connsiteX3-1969" fmla="*/ 2883834 w 2889213"/>
              <a:gd name="connsiteY3-1970" fmla="*/ 1193683 h 1756245"/>
              <a:gd name="connsiteX4-1971" fmla="*/ 2840612 w 2889213"/>
              <a:gd name="connsiteY4-1972" fmla="*/ 1449203 h 1756245"/>
              <a:gd name="connsiteX5-1973" fmla="*/ 2632493 w 2889213"/>
              <a:gd name="connsiteY5-1974" fmla="*/ 1060130 h 1756245"/>
              <a:gd name="connsiteX6-1975" fmla="*/ 2150164 w 2889213"/>
              <a:gd name="connsiteY6-1976" fmla="*/ 113841 h 1756245"/>
              <a:gd name="connsiteX7-1977" fmla="*/ 1397081 w 2889213"/>
              <a:gd name="connsiteY7-1978" fmla="*/ 68 h 1756245"/>
              <a:gd name="connsiteX8-1979" fmla="*/ 1941303 w 2889213"/>
              <a:gd name="connsiteY8-1980" fmla="*/ 178433 h 1756245"/>
              <a:gd name="connsiteX9-1981" fmla="*/ 1974640 w 2889213"/>
              <a:gd name="connsiteY9-1982" fmla="*/ 418250 h 1756245"/>
              <a:gd name="connsiteX10-1983" fmla="*/ 1973469 w 2889213"/>
              <a:gd name="connsiteY10-1984" fmla="*/ 669367 h 1756245"/>
              <a:gd name="connsiteX11-1985" fmla="*/ 1866010 w 2889213"/>
              <a:gd name="connsiteY11-1986" fmla="*/ 763066 h 1756245"/>
              <a:gd name="connsiteX12-1987" fmla="*/ 2733769 w 2889213"/>
              <a:gd name="connsiteY12-1988" fmla="*/ 1271977 h 1756245"/>
              <a:gd name="connsiteX13-1989" fmla="*/ 2694623 w 2889213"/>
              <a:gd name="connsiteY13-1990" fmla="*/ 1524551 h 1756245"/>
              <a:gd name="connsiteX14-1991" fmla="*/ 2385869 w 2889213"/>
              <a:gd name="connsiteY14-1992" fmla="*/ 1470471 h 1756245"/>
              <a:gd name="connsiteX15-1993" fmla="*/ 2074819 w 2889213"/>
              <a:gd name="connsiteY15-1994" fmla="*/ 1450630 h 1756245"/>
              <a:gd name="connsiteX16-1995" fmla="*/ 1739085 w 2889213"/>
              <a:gd name="connsiteY16-1996" fmla="*/ 1756245 h 1756245"/>
              <a:gd name="connsiteX17-1997" fmla="*/ 1648664 w 2889213"/>
              <a:gd name="connsiteY17-1998" fmla="*/ 1466985 h 1756245"/>
              <a:gd name="connsiteX18-1999" fmla="*/ 1376671 w 2889213"/>
              <a:gd name="connsiteY18-2000" fmla="*/ 1585154 h 1756245"/>
              <a:gd name="connsiteX19-2001" fmla="*/ 1415819 w 2889213"/>
              <a:gd name="connsiteY19-2002" fmla="*/ 1219781 h 1756245"/>
              <a:gd name="connsiteX20-2003" fmla="*/ 665501 w 2889213"/>
              <a:gd name="connsiteY20-2004" fmla="*/ 1161060 h 1756245"/>
              <a:gd name="connsiteX21-2005" fmla="*/ 0 w 2889213"/>
              <a:gd name="connsiteY21-2006" fmla="*/ 1010996 h 1756245"/>
              <a:gd name="connsiteX22-2007" fmla="*/ 13050 w 2889213"/>
              <a:gd name="connsiteY22-2008" fmla="*/ 169336 h 1756245"/>
              <a:gd name="connsiteX23-2009" fmla="*/ 1397081 w 2889213"/>
              <a:gd name="connsiteY23-2010" fmla="*/ 68 h 1756245"/>
              <a:gd name="connsiteX0-2011" fmla="*/ 2150164 w 2889213"/>
              <a:gd name="connsiteY0-2012" fmla="*/ 113841 h 1756245"/>
              <a:gd name="connsiteX1-2013" fmla="*/ 2655476 w 2889213"/>
              <a:gd name="connsiteY1-2014" fmla="*/ 469463 h 1756245"/>
              <a:gd name="connsiteX2-2015" fmla="*/ 2828170 w 2889213"/>
              <a:gd name="connsiteY2-2016" fmla="*/ 895349 h 1756245"/>
              <a:gd name="connsiteX3-2017" fmla="*/ 2883834 w 2889213"/>
              <a:gd name="connsiteY3-2018" fmla="*/ 1193683 h 1756245"/>
              <a:gd name="connsiteX4-2019" fmla="*/ 2840612 w 2889213"/>
              <a:gd name="connsiteY4-2020" fmla="*/ 1449203 h 1756245"/>
              <a:gd name="connsiteX5-2021" fmla="*/ 2632493 w 2889213"/>
              <a:gd name="connsiteY5-2022" fmla="*/ 1060130 h 1756245"/>
              <a:gd name="connsiteX6-2023" fmla="*/ 2150164 w 2889213"/>
              <a:gd name="connsiteY6-2024" fmla="*/ 113841 h 1756245"/>
              <a:gd name="connsiteX7-2025" fmla="*/ 1397081 w 2889213"/>
              <a:gd name="connsiteY7-2026" fmla="*/ 68 h 1756245"/>
              <a:gd name="connsiteX8-2027" fmla="*/ 1826128 w 2889213"/>
              <a:gd name="connsiteY8-2028" fmla="*/ 230447 h 1756245"/>
              <a:gd name="connsiteX9-2029" fmla="*/ 1974640 w 2889213"/>
              <a:gd name="connsiteY9-2030" fmla="*/ 418250 h 1756245"/>
              <a:gd name="connsiteX10-2031" fmla="*/ 1973469 w 2889213"/>
              <a:gd name="connsiteY10-2032" fmla="*/ 669367 h 1756245"/>
              <a:gd name="connsiteX11-2033" fmla="*/ 1866010 w 2889213"/>
              <a:gd name="connsiteY11-2034" fmla="*/ 763066 h 1756245"/>
              <a:gd name="connsiteX12-2035" fmla="*/ 2733769 w 2889213"/>
              <a:gd name="connsiteY12-2036" fmla="*/ 1271977 h 1756245"/>
              <a:gd name="connsiteX13-2037" fmla="*/ 2694623 w 2889213"/>
              <a:gd name="connsiteY13-2038" fmla="*/ 1524551 h 1756245"/>
              <a:gd name="connsiteX14-2039" fmla="*/ 2385869 w 2889213"/>
              <a:gd name="connsiteY14-2040" fmla="*/ 1470471 h 1756245"/>
              <a:gd name="connsiteX15-2041" fmla="*/ 2074819 w 2889213"/>
              <a:gd name="connsiteY15-2042" fmla="*/ 1450630 h 1756245"/>
              <a:gd name="connsiteX16-2043" fmla="*/ 1739085 w 2889213"/>
              <a:gd name="connsiteY16-2044" fmla="*/ 1756245 h 1756245"/>
              <a:gd name="connsiteX17-2045" fmla="*/ 1648664 w 2889213"/>
              <a:gd name="connsiteY17-2046" fmla="*/ 1466985 h 1756245"/>
              <a:gd name="connsiteX18-2047" fmla="*/ 1376671 w 2889213"/>
              <a:gd name="connsiteY18-2048" fmla="*/ 1585154 h 1756245"/>
              <a:gd name="connsiteX19-2049" fmla="*/ 1415819 w 2889213"/>
              <a:gd name="connsiteY19-2050" fmla="*/ 1219781 h 1756245"/>
              <a:gd name="connsiteX20-2051" fmla="*/ 665501 w 2889213"/>
              <a:gd name="connsiteY20-2052" fmla="*/ 1161060 h 1756245"/>
              <a:gd name="connsiteX21-2053" fmla="*/ 0 w 2889213"/>
              <a:gd name="connsiteY21-2054" fmla="*/ 1010996 h 1756245"/>
              <a:gd name="connsiteX22-2055" fmla="*/ 13050 w 2889213"/>
              <a:gd name="connsiteY22-2056" fmla="*/ 169336 h 1756245"/>
              <a:gd name="connsiteX23-2057" fmla="*/ 1397081 w 2889213"/>
              <a:gd name="connsiteY23-2058" fmla="*/ 68 h 1756245"/>
              <a:gd name="connsiteX0-2059" fmla="*/ 2150164 w 2889213"/>
              <a:gd name="connsiteY0-2060" fmla="*/ 113841 h 1756245"/>
              <a:gd name="connsiteX1-2061" fmla="*/ 2655476 w 2889213"/>
              <a:gd name="connsiteY1-2062" fmla="*/ 469463 h 1756245"/>
              <a:gd name="connsiteX2-2063" fmla="*/ 2828170 w 2889213"/>
              <a:gd name="connsiteY2-2064" fmla="*/ 895349 h 1756245"/>
              <a:gd name="connsiteX3-2065" fmla="*/ 2883834 w 2889213"/>
              <a:gd name="connsiteY3-2066" fmla="*/ 1193683 h 1756245"/>
              <a:gd name="connsiteX4-2067" fmla="*/ 2840612 w 2889213"/>
              <a:gd name="connsiteY4-2068" fmla="*/ 1449203 h 1756245"/>
              <a:gd name="connsiteX5-2069" fmla="*/ 2632493 w 2889213"/>
              <a:gd name="connsiteY5-2070" fmla="*/ 1060130 h 1756245"/>
              <a:gd name="connsiteX6-2071" fmla="*/ 2150164 w 2889213"/>
              <a:gd name="connsiteY6-2072" fmla="*/ 113841 h 1756245"/>
              <a:gd name="connsiteX7-2073" fmla="*/ 1397081 w 2889213"/>
              <a:gd name="connsiteY7-2074" fmla="*/ 68 h 1756245"/>
              <a:gd name="connsiteX8-2075" fmla="*/ 1826128 w 2889213"/>
              <a:gd name="connsiteY8-2076" fmla="*/ 230447 h 1756245"/>
              <a:gd name="connsiteX9-2077" fmla="*/ 1892904 w 2889213"/>
              <a:gd name="connsiteY9-2078" fmla="*/ 459118 h 1756245"/>
              <a:gd name="connsiteX10-2079" fmla="*/ 1973469 w 2889213"/>
              <a:gd name="connsiteY10-2080" fmla="*/ 669367 h 1756245"/>
              <a:gd name="connsiteX11-2081" fmla="*/ 1866010 w 2889213"/>
              <a:gd name="connsiteY11-2082" fmla="*/ 763066 h 1756245"/>
              <a:gd name="connsiteX12-2083" fmla="*/ 2733769 w 2889213"/>
              <a:gd name="connsiteY12-2084" fmla="*/ 1271977 h 1756245"/>
              <a:gd name="connsiteX13-2085" fmla="*/ 2694623 w 2889213"/>
              <a:gd name="connsiteY13-2086" fmla="*/ 1524551 h 1756245"/>
              <a:gd name="connsiteX14-2087" fmla="*/ 2385869 w 2889213"/>
              <a:gd name="connsiteY14-2088" fmla="*/ 1470471 h 1756245"/>
              <a:gd name="connsiteX15-2089" fmla="*/ 2074819 w 2889213"/>
              <a:gd name="connsiteY15-2090" fmla="*/ 1450630 h 1756245"/>
              <a:gd name="connsiteX16-2091" fmla="*/ 1739085 w 2889213"/>
              <a:gd name="connsiteY16-2092" fmla="*/ 1756245 h 1756245"/>
              <a:gd name="connsiteX17-2093" fmla="*/ 1648664 w 2889213"/>
              <a:gd name="connsiteY17-2094" fmla="*/ 1466985 h 1756245"/>
              <a:gd name="connsiteX18-2095" fmla="*/ 1376671 w 2889213"/>
              <a:gd name="connsiteY18-2096" fmla="*/ 1585154 h 1756245"/>
              <a:gd name="connsiteX19-2097" fmla="*/ 1415819 w 2889213"/>
              <a:gd name="connsiteY19-2098" fmla="*/ 1219781 h 1756245"/>
              <a:gd name="connsiteX20-2099" fmla="*/ 665501 w 2889213"/>
              <a:gd name="connsiteY20-2100" fmla="*/ 1161060 h 1756245"/>
              <a:gd name="connsiteX21-2101" fmla="*/ 0 w 2889213"/>
              <a:gd name="connsiteY21-2102" fmla="*/ 1010996 h 1756245"/>
              <a:gd name="connsiteX22-2103" fmla="*/ 13050 w 2889213"/>
              <a:gd name="connsiteY22-2104" fmla="*/ 169336 h 1756245"/>
              <a:gd name="connsiteX23-2105" fmla="*/ 1397081 w 2889213"/>
              <a:gd name="connsiteY23-2106" fmla="*/ 68 h 1756245"/>
              <a:gd name="connsiteX0-2107" fmla="*/ 2150164 w 2889213"/>
              <a:gd name="connsiteY0-2108" fmla="*/ 113841 h 1756245"/>
              <a:gd name="connsiteX1-2109" fmla="*/ 2655476 w 2889213"/>
              <a:gd name="connsiteY1-2110" fmla="*/ 469463 h 1756245"/>
              <a:gd name="connsiteX2-2111" fmla="*/ 2828170 w 2889213"/>
              <a:gd name="connsiteY2-2112" fmla="*/ 895349 h 1756245"/>
              <a:gd name="connsiteX3-2113" fmla="*/ 2883834 w 2889213"/>
              <a:gd name="connsiteY3-2114" fmla="*/ 1193683 h 1756245"/>
              <a:gd name="connsiteX4-2115" fmla="*/ 2840612 w 2889213"/>
              <a:gd name="connsiteY4-2116" fmla="*/ 1449203 h 1756245"/>
              <a:gd name="connsiteX5-2117" fmla="*/ 2632493 w 2889213"/>
              <a:gd name="connsiteY5-2118" fmla="*/ 1060130 h 1756245"/>
              <a:gd name="connsiteX6-2119" fmla="*/ 2150164 w 2889213"/>
              <a:gd name="connsiteY6-2120" fmla="*/ 113841 h 1756245"/>
              <a:gd name="connsiteX7-2121" fmla="*/ 1397081 w 2889213"/>
              <a:gd name="connsiteY7-2122" fmla="*/ 68 h 1756245"/>
              <a:gd name="connsiteX8-2123" fmla="*/ 1729530 w 2889213"/>
              <a:gd name="connsiteY8-2124" fmla="*/ 204440 h 1756245"/>
              <a:gd name="connsiteX9-2125" fmla="*/ 1892904 w 2889213"/>
              <a:gd name="connsiteY9-2126" fmla="*/ 459118 h 1756245"/>
              <a:gd name="connsiteX10-2127" fmla="*/ 1973469 w 2889213"/>
              <a:gd name="connsiteY10-2128" fmla="*/ 669367 h 1756245"/>
              <a:gd name="connsiteX11-2129" fmla="*/ 1866010 w 2889213"/>
              <a:gd name="connsiteY11-2130" fmla="*/ 763066 h 1756245"/>
              <a:gd name="connsiteX12-2131" fmla="*/ 2733769 w 2889213"/>
              <a:gd name="connsiteY12-2132" fmla="*/ 1271977 h 1756245"/>
              <a:gd name="connsiteX13-2133" fmla="*/ 2694623 w 2889213"/>
              <a:gd name="connsiteY13-2134" fmla="*/ 1524551 h 1756245"/>
              <a:gd name="connsiteX14-2135" fmla="*/ 2385869 w 2889213"/>
              <a:gd name="connsiteY14-2136" fmla="*/ 1470471 h 1756245"/>
              <a:gd name="connsiteX15-2137" fmla="*/ 2074819 w 2889213"/>
              <a:gd name="connsiteY15-2138" fmla="*/ 1450630 h 1756245"/>
              <a:gd name="connsiteX16-2139" fmla="*/ 1739085 w 2889213"/>
              <a:gd name="connsiteY16-2140" fmla="*/ 1756245 h 1756245"/>
              <a:gd name="connsiteX17-2141" fmla="*/ 1648664 w 2889213"/>
              <a:gd name="connsiteY17-2142" fmla="*/ 1466985 h 1756245"/>
              <a:gd name="connsiteX18-2143" fmla="*/ 1376671 w 2889213"/>
              <a:gd name="connsiteY18-2144" fmla="*/ 1585154 h 1756245"/>
              <a:gd name="connsiteX19-2145" fmla="*/ 1415819 w 2889213"/>
              <a:gd name="connsiteY19-2146" fmla="*/ 1219781 h 1756245"/>
              <a:gd name="connsiteX20-2147" fmla="*/ 665501 w 2889213"/>
              <a:gd name="connsiteY20-2148" fmla="*/ 1161060 h 1756245"/>
              <a:gd name="connsiteX21-2149" fmla="*/ 0 w 2889213"/>
              <a:gd name="connsiteY21-2150" fmla="*/ 1010996 h 1756245"/>
              <a:gd name="connsiteX22-2151" fmla="*/ 13050 w 2889213"/>
              <a:gd name="connsiteY22-2152" fmla="*/ 169336 h 1756245"/>
              <a:gd name="connsiteX23-2153" fmla="*/ 1397081 w 2889213"/>
              <a:gd name="connsiteY23-2154" fmla="*/ 68 h 1756245"/>
              <a:gd name="connsiteX0-2155" fmla="*/ 2150164 w 2889213"/>
              <a:gd name="connsiteY0-2156" fmla="*/ 113841 h 1756245"/>
              <a:gd name="connsiteX1-2157" fmla="*/ 2655476 w 2889213"/>
              <a:gd name="connsiteY1-2158" fmla="*/ 469463 h 1756245"/>
              <a:gd name="connsiteX2-2159" fmla="*/ 2828170 w 2889213"/>
              <a:gd name="connsiteY2-2160" fmla="*/ 895349 h 1756245"/>
              <a:gd name="connsiteX3-2161" fmla="*/ 2883834 w 2889213"/>
              <a:gd name="connsiteY3-2162" fmla="*/ 1193683 h 1756245"/>
              <a:gd name="connsiteX4-2163" fmla="*/ 2840612 w 2889213"/>
              <a:gd name="connsiteY4-2164" fmla="*/ 1449203 h 1756245"/>
              <a:gd name="connsiteX5-2165" fmla="*/ 2632493 w 2889213"/>
              <a:gd name="connsiteY5-2166" fmla="*/ 1060130 h 1756245"/>
              <a:gd name="connsiteX6-2167" fmla="*/ 2150164 w 2889213"/>
              <a:gd name="connsiteY6-2168" fmla="*/ 113841 h 1756245"/>
              <a:gd name="connsiteX7-2169" fmla="*/ 1397081 w 2889213"/>
              <a:gd name="connsiteY7-2170" fmla="*/ 68 h 1756245"/>
              <a:gd name="connsiteX8-2171" fmla="*/ 1729530 w 2889213"/>
              <a:gd name="connsiteY8-2172" fmla="*/ 204440 h 1756245"/>
              <a:gd name="connsiteX9-2173" fmla="*/ 1892904 w 2889213"/>
              <a:gd name="connsiteY9-2174" fmla="*/ 459118 h 1756245"/>
              <a:gd name="connsiteX10-2175" fmla="*/ 1973469 w 2889213"/>
              <a:gd name="connsiteY10-2176" fmla="*/ 669367 h 1756245"/>
              <a:gd name="connsiteX11-2177" fmla="*/ 1866010 w 2889213"/>
              <a:gd name="connsiteY11-2178" fmla="*/ 763066 h 1756245"/>
              <a:gd name="connsiteX12-2179" fmla="*/ 2733769 w 2889213"/>
              <a:gd name="connsiteY12-2180" fmla="*/ 1271977 h 1756245"/>
              <a:gd name="connsiteX13-2181" fmla="*/ 2694623 w 2889213"/>
              <a:gd name="connsiteY13-2182" fmla="*/ 1524551 h 1756245"/>
              <a:gd name="connsiteX14-2183" fmla="*/ 2385869 w 2889213"/>
              <a:gd name="connsiteY14-2184" fmla="*/ 1470471 h 1756245"/>
              <a:gd name="connsiteX15-2185" fmla="*/ 2074819 w 2889213"/>
              <a:gd name="connsiteY15-2186" fmla="*/ 1450630 h 1756245"/>
              <a:gd name="connsiteX16-2187" fmla="*/ 1739085 w 2889213"/>
              <a:gd name="connsiteY16-2188" fmla="*/ 1756245 h 1756245"/>
              <a:gd name="connsiteX17-2189" fmla="*/ 1648664 w 2889213"/>
              <a:gd name="connsiteY17-2190" fmla="*/ 1466985 h 1756245"/>
              <a:gd name="connsiteX18-2191" fmla="*/ 1376671 w 2889213"/>
              <a:gd name="connsiteY18-2192" fmla="*/ 1585154 h 1756245"/>
              <a:gd name="connsiteX19-2193" fmla="*/ 1415819 w 2889213"/>
              <a:gd name="connsiteY19-2194" fmla="*/ 1219781 h 1756245"/>
              <a:gd name="connsiteX20-2195" fmla="*/ 665501 w 2889213"/>
              <a:gd name="connsiteY20-2196" fmla="*/ 1161060 h 1756245"/>
              <a:gd name="connsiteX21-2197" fmla="*/ 0 w 2889213"/>
              <a:gd name="connsiteY21-2198" fmla="*/ 1010996 h 1756245"/>
              <a:gd name="connsiteX22-2199" fmla="*/ 13050 w 2889213"/>
              <a:gd name="connsiteY22-2200" fmla="*/ 169336 h 1756245"/>
              <a:gd name="connsiteX23-2201" fmla="*/ 1397081 w 2889213"/>
              <a:gd name="connsiteY23-2202" fmla="*/ 68 h 1756245"/>
              <a:gd name="connsiteX0-2203" fmla="*/ 2150164 w 2889213"/>
              <a:gd name="connsiteY0-2204" fmla="*/ 113841 h 1756245"/>
              <a:gd name="connsiteX1-2205" fmla="*/ 2655476 w 2889213"/>
              <a:gd name="connsiteY1-2206" fmla="*/ 469463 h 1756245"/>
              <a:gd name="connsiteX2-2207" fmla="*/ 2828170 w 2889213"/>
              <a:gd name="connsiteY2-2208" fmla="*/ 895349 h 1756245"/>
              <a:gd name="connsiteX3-2209" fmla="*/ 2883834 w 2889213"/>
              <a:gd name="connsiteY3-2210" fmla="*/ 1193683 h 1756245"/>
              <a:gd name="connsiteX4-2211" fmla="*/ 2840612 w 2889213"/>
              <a:gd name="connsiteY4-2212" fmla="*/ 1449203 h 1756245"/>
              <a:gd name="connsiteX5-2213" fmla="*/ 2632493 w 2889213"/>
              <a:gd name="connsiteY5-2214" fmla="*/ 1060130 h 1756245"/>
              <a:gd name="connsiteX6-2215" fmla="*/ 2150164 w 2889213"/>
              <a:gd name="connsiteY6-2216" fmla="*/ 113841 h 1756245"/>
              <a:gd name="connsiteX7-2217" fmla="*/ 1348782 w 2889213"/>
              <a:gd name="connsiteY7-2218" fmla="*/ 68 h 1756245"/>
              <a:gd name="connsiteX8-2219" fmla="*/ 1729530 w 2889213"/>
              <a:gd name="connsiteY8-2220" fmla="*/ 204440 h 1756245"/>
              <a:gd name="connsiteX9-2221" fmla="*/ 1892904 w 2889213"/>
              <a:gd name="connsiteY9-2222" fmla="*/ 459118 h 1756245"/>
              <a:gd name="connsiteX10-2223" fmla="*/ 1973469 w 2889213"/>
              <a:gd name="connsiteY10-2224" fmla="*/ 669367 h 1756245"/>
              <a:gd name="connsiteX11-2225" fmla="*/ 1866010 w 2889213"/>
              <a:gd name="connsiteY11-2226" fmla="*/ 763066 h 1756245"/>
              <a:gd name="connsiteX12-2227" fmla="*/ 2733769 w 2889213"/>
              <a:gd name="connsiteY12-2228" fmla="*/ 1271977 h 1756245"/>
              <a:gd name="connsiteX13-2229" fmla="*/ 2694623 w 2889213"/>
              <a:gd name="connsiteY13-2230" fmla="*/ 1524551 h 1756245"/>
              <a:gd name="connsiteX14-2231" fmla="*/ 2385869 w 2889213"/>
              <a:gd name="connsiteY14-2232" fmla="*/ 1470471 h 1756245"/>
              <a:gd name="connsiteX15-2233" fmla="*/ 2074819 w 2889213"/>
              <a:gd name="connsiteY15-2234" fmla="*/ 1450630 h 1756245"/>
              <a:gd name="connsiteX16-2235" fmla="*/ 1739085 w 2889213"/>
              <a:gd name="connsiteY16-2236" fmla="*/ 1756245 h 1756245"/>
              <a:gd name="connsiteX17-2237" fmla="*/ 1648664 w 2889213"/>
              <a:gd name="connsiteY17-2238" fmla="*/ 1466985 h 1756245"/>
              <a:gd name="connsiteX18-2239" fmla="*/ 1376671 w 2889213"/>
              <a:gd name="connsiteY18-2240" fmla="*/ 1585154 h 1756245"/>
              <a:gd name="connsiteX19-2241" fmla="*/ 1415819 w 2889213"/>
              <a:gd name="connsiteY19-2242" fmla="*/ 1219781 h 1756245"/>
              <a:gd name="connsiteX20-2243" fmla="*/ 665501 w 2889213"/>
              <a:gd name="connsiteY20-2244" fmla="*/ 1161060 h 1756245"/>
              <a:gd name="connsiteX21-2245" fmla="*/ 0 w 2889213"/>
              <a:gd name="connsiteY21-2246" fmla="*/ 1010996 h 1756245"/>
              <a:gd name="connsiteX22-2247" fmla="*/ 13050 w 2889213"/>
              <a:gd name="connsiteY22-2248" fmla="*/ 169336 h 1756245"/>
              <a:gd name="connsiteX23-2249" fmla="*/ 1348782 w 2889213"/>
              <a:gd name="connsiteY23-2250" fmla="*/ 68 h 1756245"/>
              <a:gd name="connsiteX0-2251" fmla="*/ 2150164 w 2889213"/>
              <a:gd name="connsiteY0-2252" fmla="*/ 113841 h 1756245"/>
              <a:gd name="connsiteX1-2253" fmla="*/ 2655476 w 2889213"/>
              <a:gd name="connsiteY1-2254" fmla="*/ 469463 h 1756245"/>
              <a:gd name="connsiteX2-2255" fmla="*/ 2828170 w 2889213"/>
              <a:gd name="connsiteY2-2256" fmla="*/ 895349 h 1756245"/>
              <a:gd name="connsiteX3-2257" fmla="*/ 2883834 w 2889213"/>
              <a:gd name="connsiteY3-2258" fmla="*/ 1193683 h 1756245"/>
              <a:gd name="connsiteX4-2259" fmla="*/ 2840612 w 2889213"/>
              <a:gd name="connsiteY4-2260" fmla="*/ 1449203 h 1756245"/>
              <a:gd name="connsiteX5-2261" fmla="*/ 2632493 w 2889213"/>
              <a:gd name="connsiteY5-2262" fmla="*/ 1060130 h 1756245"/>
              <a:gd name="connsiteX6-2263" fmla="*/ 2150164 w 2889213"/>
              <a:gd name="connsiteY6-2264" fmla="*/ 113841 h 1756245"/>
              <a:gd name="connsiteX7-2265" fmla="*/ 1348782 w 2889213"/>
              <a:gd name="connsiteY7-2266" fmla="*/ 68 h 1756245"/>
              <a:gd name="connsiteX8-2267" fmla="*/ 1729530 w 2889213"/>
              <a:gd name="connsiteY8-2268" fmla="*/ 204440 h 1756245"/>
              <a:gd name="connsiteX9-2269" fmla="*/ 1892904 w 2889213"/>
              <a:gd name="connsiteY9-2270" fmla="*/ 459118 h 1756245"/>
              <a:gd name="connsiteX10-2271" fmla="*/ 1973469 w 2889213"/>
              <a:gd name="connsiteY10-2272" fmla="*/ 669367 h 1756245"/>
              <a:gd name="connsiteX11-2273" fmla="*/ 1866010 w 2889213"/>
              <a:gd name="connsiteY11-2274" fmla="*/ 763066 h 1756245"/>
              <a:gd name="connsiteX12-2275" fmla="*/ 2733769 w 2889213"/>
              <a:gd name="connsiteY12-2276" fmla="*/ 1271977 h 1756245"/>
              <a:gd name="connsiteX13-2277" fmla="*/ 2694623 w 2889213"/>
              <a:gd name="connsiteY13-2278" fmla="*/ 1524551 h 1756245"/>
              <a:gd name="connsiteX14-2279" fmla="*/ 2385869 w 2889213"/>
              <a:gd name="connsiteY14-2280" fmla="*/ 1470471 h 1756245"/>
              <a:gd name="connsiteX15-2281" fmla="*/ 2074819 w 2889213"/>
              <a:gd name="connsiteY15-2282" fmla="*/ 1450630 h 1756245"/>
              <a:gd name="connsiteX16-2283" fmla="*/ 1739085 w 2889213"/>
              <a:gd name="connsiteY16-2284" fmla="*/ 1756245 h 1756245"/>
              <a:gd name="connsiteX17-2285" fmla="*/ 1648664 w 2889213"/>
              <a:gd name="connsiteY17-2286" fmla="*/ 1466985 h 1756245"/>
              <a:gd name="connsiteX18-2287" fmla="*/ 1376671 w 2889213"/>
              <a:gd name="connsiteY18-2288" fmla="*/ 1585154 h 1756245"/>
              <a:gd name="connsiteX19-2289" fmla="*/ 1415819 w 2889213"/>
              <a:gd name="connsiteY19-2290" fmla="*/ 1219781 h 1756245"/>
              <a:gd name="connsiteX20-2291" fmla="*/ 665501 w 2889213"/>
              <a:gd name="connsiteY20-2292" fmla="*/ 1161060 h 1756245"/>
              <a:gd name="connsiteX21-2293" fmla="*/ 0 w 2889213"/>
              <a:gd name="connsiteY21-2294" fmla="*/ 1010996 h 1756245"/>
              <a:gd name="connsiteX22-2295" fmla="*/ 13050 w 2889213"/>
              <a:gd name="connsiteY22-2296" fmla="*/ 169336 h 1756245"/>
              <a:gd name="connsiteX23-2297" fmla="*/ 1348782 w 2889213"/>
              <a:gd name="connsiteY23-2298" fmla="*/ 68 h 1756245"/>
              <a:gd name="connsiteX0-2299" fmla="*/ 2150164 w 2889213"/>
              <a:gd name="connsiteY0-2300" fmla="*/ 113773 h 1756177"/>
              <a:gd name="connsiteX1-2301" fmla="*/ 2655476 w 2889213"/>
              <a:gd name="connsiteY1-2302" fmla="*/ 469395 h 1756177"/>
              <a:gd name="connsiteX2-2303" fmla="*/ 2828170 w 2889213"/>
              <a:gd name="connsiteY2-2304" fmla="*/ 895281 h 1756177"/>
              <a:gd name="connsiteX3-2305" fmla="*/ 2883834 w 2889213"/>
              <a:gd name="connsiteY3-2306" fmla="*/ 1193615 h 1756177"/>
              <a:gd name="connsiteX4-2307" fmla="*/ 2840612 w 2889213"/>
              <a:gd name="connsiteY4-2308" fmla="*/ 1449135 h 1756177"/>
              <a:gd name="connsiteX5-2309" fmla="*/ 2632493 w 2889213"/>
              <a:gd name="connsiteY5-2310" fmla="*/ 1060062 h 1756177"/>
              <a:gd name="connsiteX6-2311" fmla="*/ 2150164 w 2889213"/>
              <a:gd name="connsiteY6-2312" fmla="*/ 113773 h 1756177"/>
              <a:gd name="connsiteX7-2313" fmla="*/ 1348782 w 2889213"/>
              <a:gd name="connsiteY7-2314" fmla="*/ 0 h 1756177"/>
              <a:gd name="connsiteX8-2315" fmla="*/ 1729530 w 2889213"/>
              <a:gd name="connsiteY8-2316" fmla="*/ 204372 h 1756177"/>
              <a:gd name="connsiteX9-2317" fmla="*/ 1892904 w 2889213"/>
              <a:gd name="connsiteY9-2318" fmla="*/ 459050 h 1756177"/>
              <a:gd name="connsiteX10-2319" fmla="*/ 1973469 w 2889213"/>
              <a:gd name="connsiteY10-2320" fmla="*/ 669299 h 1756177"/>
              <a:gd name="connsiteX11-2321" fmla="*/ 1866010 w 2889213"/>
              <a:gd name="connsiteY11-2322" fmla="*/ 762998 h 1756177"/>
              <a:gd name="connsiteX12-2323" fmla="*/ 2733769 w 2889213"/>
              <a:gd name="connsiteY12-2324" fmla="*/ 1271909 h 1756177"/>
              <a:gd name="connsiteX13-2325" fmla="*/ 2694623 w 2889213"/>
              <a:gd name="connsiteY13-2326" fmla="*/ 1524483 h 1756177"/>
              <a:gd name="connsiteX14-2327" fmla="*/ 2385869 w 2889213"/>
              <a:gd name="connsiteY14-2328" fmla="*/ 1470403 h 1756177"/>
              <a:gd name="connsiteX15-2329" fmla="*/ 2074819 w 2889213"/>
              <a:gd name="connsiteY15-2330" fmla="*/ 1450562 h 1756177"/>
              <a:gd name="connsiteX16-2331" fmla="*/ 1739085 w 2889213"/>
              <a:gd name="connsiteY16-2332" fmla="*/ 1756177 h 1756177"/>
              <a:gd name="connsiteX17-2333" fmla="*/ 1648664 w 2889213"/>
              <a:gd name="connsiteY17-2334" fmla="*/ 1466917 h 1756177"/>
              <a:gd name="connsiteX18-2335" fmla="*/ 1376671 w 2889213"/>
              <a:gd name="connsiteY18-2336" fmla="*/ 1585086 h 1756177"/>
              <a:gd name="connsiteX19-2337" fmla="*/ 1415819 w 2889213"/>
              <a:gd name="connsiteY19-2338" fmla="*/ 1219713 h 1756177"/>
              <a:gd name="connsiteX20-2339" fmla="*/ 665501 w 2889213"/>
              <a:gd name="connsiteY20-2340" fmla="*/ 1160992 h 1756177"/>
              <a:gd name="connsiteX21-2341" fmla="*/ 0 w 2889213"/>
              <a:gd name="connsiteY21-2342" fmla="*/ 1010928 h 1756177"/>
              <a:gd name="connsiteX22-2343" fmla="*/ 13050 w 2889213"/>
              <a:gd name="connsiteY22-2344" fmla="*/ 169268 h 1756177"/>
              <a:gd name="connsiteX23-2345" fmla="*/ 1348782 w 2889213"/>
              <a:gd name="connsiteY23-2346" fmla="*/ 0 h 1756177"/>
              <a:gd name="connsiteX0-2347" fmla="*/ 2150164 w 2889213"/>
              <a:gd name="connsiteY0-2348" fmla="*/ 113773 h 1756177"/>
              <a:gd name="connsiteX1-2349" fmla="*/ 2655476 w 2889213"/>
              <a:gd name="connsiteY1-2350" fmla="*/ 469395 h 1756177"/>
              <a:gd name="connsiteX2-2351" fmla="*/ 2828170 w 2889213"/>
              <a:gd name="connsiteY2-2352" fmla="*/ 895281 h 1756177"/>
              <a:gd name="connsiteX3-2353" fmla="*/ 2883834 w 2889213"/>
              <a:gd name="connsiteY3-2354" fmla="*/ 1193615 h 1756177"/>
              <a:gd name="connsiteX4-2355" fmla="*/ 2840612 w 2889213"/>
              <a:gd name="connsiteY4-2356" fmla="*/ 1449135 h 1756177"/>
              <a:gd name="connsiteX5-2357" fmla="*/ 2632493 w 2889213"/>
              <a:gd name="connsiteY5-2358" fmla="*/ 1060062 h 1756177"/>
              <a:gd name="connsiteX6-2359" fmla="*/ 2150164 w 2889213"/>
              <a:gd name="connsiteY6-2360" fmla="*/ 113773 h 1756177"/>
              <a:gd name="connsiteX7-2361" fmla="*/ 1348782 w 2889213"/>
              <a:gd name="connsiteY7-2362" fmla="*/ 0 h 1756177"/>
              <a:gd name="connsiteX8-2363" fmla="*/ 1729530 w 2889213"/>
              <a:gd name="connsiteY8-2364" fmla="*/ 204372 h 1756177"/>
              <a:gd name="connsiteX9-2365" fmla="*/ 1848320 w 2889213"/>
              <a:gd name="connsiteY9-2366" fmla="*/ 462766 h 1756177"/>
              <a:gd name="connsiteX10-2367" fmla="*/ 1973469 w 2889213"/>
              <a:gd name="connsiteY10-2368" fmla="*/ 669299 h 1756177"/>
              <a:gd name="connsiteX11-2369" fmla="*/ 1866010 w 2889213"/>
              <a:gd name="connsiteY11-2370" fmla="*/ 762998 h 1756177"/>
              <a:gd name="connsiteX12-2371" fmla="*/ 2733769 w 2889213"/>
              <a:gd name="connsiteY12-2372" fmla="*/ 1271909 h 1756177"/>
              <a:gd name="connsiteX13-2373" fmla="*/ 2694623 w 2889213"/>
              <a:gd name="connsiteY13-2374" fmla="*/ 1524483 h 1756177"/>
              <a:gd name="connsiteX14-2375" fmla="*/ 2385869 w 2889213"/>
              <a:gd name="connsiteY14-2376" fmla="*/ 1470403 h 1756177"/>
              <a:gd name="connsiteX15-2377" fmla="*/ 2074819 w 2889213"/>
              <a:gd name="connsiteY15-2378" fmla="*/ 1450562 h 1756177"/>
              <a:gd name="connsiteX16-2379" fmla="*/ 1739085 w 2889213"/>
              <a:gd name="connsiteY16-2380" fmla="*/ 1756177 h 1756177"/>
              <a:gd name="connsiteX17-2381" fmla="*/ 1648664 w 2889213"/>
              <a:gd name="connsiteY17-2382" fmla="*/ 1466917 h 1756177"/>
              <a:gd name="connsiteX18-2383" fmla="*/ 1376671 w 2889213"/>
              <a:gd name="connsiteY18-2384" fmla="*/ 1585086 h 1756177"/>
              <a:gd name="connsiteX19-2385" fmla="*/ 1415819 w 2889213"/>
              <a:gd name="connsiteY19-2386" fmla="*/ 1219713 h 1756177"/>
              <a:gd name="connsiteX20-2387" fmla="*/ 665501 w 2889213"/>
              <a:gd name="connsiteY20-2388" fmla="*/ 1160992 h 1756177"/>
              <a:gd name="connsiteX21-2389" fmla="*/ 0 w 2889213"/>
              <a:gd name="connsiteY21-2390" fmla="*/ 1010928 h 1756177"/>
              <a:gd name="connsiteX22-2391" fmla="*/ 13050 w 2889213"/>
              <a:gd name="connsiteY22-2392" fmla="*/ 169268 h 1756177"/>
              <a:gd name="connsiteX23-2393" fmla="*/ 1348782 w 2889213"/>
              <a:gd name="connsiteY23-2394" fmla="*/ 0 h 1756177"/>
              <a:gd name="connsiteX0-2395" fmla="*/ 2150164 w 2889213"/>
              <a:gd name="connsiteY0-2396" fmla="*/ 113773 h 1756177"/>
              <a:gd name="connsiteX1-2397" fmla="*/ 2655476 w 2889213"/>
              <a:gd name="connsiteY1-2398" fmla="*/ 469395 h 1756177"/>
              <a:gd name="connsiteX2-2399" fmla="*/ 2828170 w 2889213"/>
              <a:gd name="connsiteY2-2400" fmla="*/ 895281 h 1756177"/>
              <a:gd name="connsiteX3-2401" fmla="*/ 2883834 w 2889213"/>
              <a:gd name="connsiteY3-2402" fmla="*/ 1193615 h 1756177"/>
              <a:gd name="connsiteX4-2403" fmla="*/ 2840612 w 2889213"/>
              <a:gd name="connsiteY4-2404" fmla="*/ 1449135 h 1756177"/>
              <a:gd name="connsiteX5-2405" fmla="*/ 2632493 w 2889213"/>
              <a:gd name="connsiteY5-2406" fmla="*/ 1060062 h 1756177"/>
              <a:gd name="connsiteX6-2407" fmla="*/ 2150164 w 2889213"/>
              <a:gd name="connsiteY6-2408" fmla="*/ 113773 h 1756177"/>
              <a:gd name="connsiteX7-2409" fmla="*/ 1348782 w 2889213"/>
              <a:gd name="connsiteY7-2410" fmla="*/ 0 h 1756177"/>
              <a:gd name="connsiteX8-2411" fmla="*/ 1729530 w 2889213"/>
              <a:gd name="connsiteY8-2412" fmla="*/ 204372 h 1756177"/>
              <a:gd name="connsiteX9-2413" fmla="*/ 1866896 w 2889213"/>
              <a:gd name="connsiteY9-2414" fmla="*/ 462766 h 1756177"/>
              <a:gd name="connsiteX10-2415" fmla="*/ 1973469 w 2889213"/>
              <a:gd name="connsiteY10-2416" fmla="*/ 669299 h 1756177"/>
              <a:gd name="connsiteX11-2417" fmla="*/ 1866010 w 2889213"/>
              <a:gd name="connsiteY11-2418" fmla="*/ 762998 h 1756177"/>
              <a:gd name="connsiteX12-2419" fmla="*/ 2733769 w 2889213"/>
              <a:gd name="connsiteY12-2420" fmla="*/ 1271909 h 1756177"/>
              <a:gd name="connsiteX13-2421" fmla="*/ 2694623 w 2889213"/>
              <a:gd name="connsiteY13-2422" fmla="*/ 1524483 h 1756177"/>
              <a:gd name="connsiteX14-2423" fmla="*/ 2385869 w 2889213"/>
              <a:gd name="connsiteY14-2424" fmla="*/ 1470403 h 1756177"/>
              <a:gd name="connsiteX15-2425" fmla="*/ 2074819 w 2889213"/>
              <a:gd name="connsiteY15-2426" fmla="*/ 1450562 h 1756177"/>
              <a:gd name="connsiteX16-2427" fmla="*/ 1739085 w 2889213"/>
              <a:gd name="connsiteY16-2428" fmla="*/ 1756177 h 1756177"/>
              <a:gd name="connsiteX17-2429" fmla="*/ 1648664 w 2889213"/>
              <a:gd name="connsiteY17-2430" fmla="*/ 1466917 h 1756177"/>
              <a:gd name="connsiteX18-2431" fmla="*/ 1376671 w 2889213"/>
              <a:gd name="connsiteY18-2432" fmla="*/ 1585086 h 1756177"/>
              <a:gd name="connsiteX19-2433" fmla="*/ 1415819 w 2889213"/>
              <a:gd name="connsiteY19-2434" fmla="*/ 1219713 h 1756177"/>
              <a:gd name="connsiteX20-2435" fmla="*/ 665501 w 2889213"/>
              <a:gd name="connsiteY20-2436" fmla="*/ 1160992 h 1756177"/>
              <a:gd name="connsiteX21-2437" fmla="*/ 0 w 2889213"/>
              <a:gd name="connsiteY21-2438" fmla="*/ 1010928 h 1756177"/>
              <a:gd name="connsiteX22-2439" fmla="*/ 13050 w 2889213"/>
              <a:gd name="connsiteY22-2440" fmla="*/ 169268 h 1756177"/>
              <a:gd name="connsiteX23-2441" fmla="*/ 1348782 w 2889213"/>
              <a:gd name="connsiteY23-2442" fmla="*/ 0 h 1756177"/>
              <a:gd name="connsiteX0-2443" fmla="*/ 2150164 w 2889213"/>
              <a:gd name="connsiteY0-2444" fmla="*/ 113773 h 1756177"/>
              <a:gd name="connsiteX1-2445" fmla="*/ 2655476 w 2889213"/>
              <a:gd name="connsiteY1-2446" fmla="*/ 469395 h 1756177"/>
              <a:gd name="connsiteX2-2447" fmla="*/ 2828170 w 2889213"/>
              <a:gd name="connsiteY2-2448" fmla="*/ 895281 h 1756177"/>
              <a:gd name="connsiteX3-2449" fmla="*/ 2883834 w 2889213"/>
              <a:gd name="connsiteY3-2450" fmla="*/ 1193615 h 1756177"/>
              <a:gd name="connsiteX4-2451" fmla="*/ 2840612 w 2889213"/>
              <a:gd name="connsiteY4-2452" fmla="*/ 1449135 h 1756177"/>
              <a:gd name="connsiteX5-2453" fmla="*/ 2632493 w 2889213"/>
              <a:gd name="connsiteY5-2454" fmla="*/ 1060062 h 1756177"/>
              <a:gd name="connsiteX6-2455" fmla="*/ 2150164 w 2889213"/>
              <a:gd name="connsiteY6-2456" fmla="*/ 113773 h 1756177"/>
              <a:gd name="connsiteX7-2457" fmla="*/ 1348782 w 2889213"/>
              <a:gd name="connsiteY7-2458" fmla="*/ 0 h 1756177"/>
              <a:gd name="connsiteX8-2459" fmla="*/ 1714668 w 2889213"/>
              <a:gd name="connsiteY8-2460" fmla="*/ 204372 h 1756177"/>
              <a:gd name="connsiteX9-2461" fmla="*/ 1866896 w 2889213"/>
              <a:gd name="connsiteY9-2462" fmla="*/ 462766 h 1756177"/>
              <a:gd name="connsiteX10-2463" fmla="*/ 1973469 w 2889213"/>
              <a:gd name="connsiteY10-2464" fmla="*/ 669299 h 1756177"/>
              <a:gd name="connsiteX11-2465" fmla="*/ 1866010 w 2889213"/>
              <a:gd name="connsiteY11-2466" fmla="*/ 762998 h 1756177"/>
              <a:gd name="connsiteX12-2467" fmla="*/ 2733769 w 2889213"/>
              <a:gd name="connsiteY12-2468" fmla="*/ 1271909 h 1756177"/>
              <a:gd name="connsiteX13-2469" fmla="*/ 2694623 w 2889213"/>
              <a:gd name="connsiteY13-2470" fmla="*/ 1524483 h 1756177"/>
              <a:gd name="connsiteX14-2471" fmla="*/ 2385869 w 2889213"/>
              <a:gd name="connsiteY14-2472" fmla="*/ 1470403 h 1756177"/>
              <a:gd name="connsiteX15-2473" fmla="*/ 2074819 w 2889213"/>
              <a:gd name="connsiteY15-2474" fmla="*/ 1450562 h 1756177"/>
              <a:gd name="connsiteX16-2475" fmla="*/ 1739085 w 2889213"/>
              <a:gd name="connsiteY16-2476" fmla="*/ 1756177 h 1756177"/>
              <a:gd name="connsiteX17-2477" fmla="*/ 1648664 w 2889213"/>
              <a:gd name="connsiteY17-2478" fmla="*/ 1466917 h 1756177"/>
              <a:gd name="connsiteX18-2479" fmla="*/ 1376671 w 2889213"/>
              <a:gd name="connsiteY18-2480" fmla="*/ 1585086 h 1756177"/>
              <a:gd name="connsiteX19-2481" fmla="*/ 1415819 w 2889213"/>
              <a:gd name="connsiteY19-2482" fmla="*/ 1219713 h 1756177"/>
              <a:gd name="connsiteX20-2483" fmla="*/ 665501 w 2889213"/>
              <a:gd name="connsiteY20-2484" fmla="*/ 1160992 h 1756177"/>
              <a:gd name="connsiteX21-2485" fmla="*/ 0 w 2889213"/>
              <a:gd name="connsiteY21-2486" fmla="*/ 1010928 h 1756177"/>
              <a:gd name="connsiteX22-2487" fmla="*/ 13050 w 2889213"/>
              <a:gd name="connsiteY22-2488" fmla="*/ 169268 h 1756177"/>
              <a:gd name="connsiteX23-2489" fmla="*/ 1348782 w 2889213"/>
              <a:gd name="connsiteY23-2490" fmla="*/ 0 h 1756177"/>
              <a:gd name="connsiteX0-2491" fmla="*/ 2150164 w 2889213"/>
              <a:gd name="connsiteY0-2492" fmla="*/ 113773 h 1756177"/>
              <a:gd name="connsiteX1-2493" fmla="*/ 2655476 w 2889213"/>
              <a:gd name="connsiteY1-2494" fmla="*/ 469395 h 1756177"/>
              <a:gd name="connsiteX2-2495" fmla="*/ 2828170 w 2889213"/>
              <a:gd name="connsiteY2-2496" fmla="*/ 895281 h 1756177"/>
              <a:gd name="connsiteX3-2497" fmla="*/ 2883834 w 2889213"/>
              <a:gd name="connsiteY3-2498" fmla="*/ 1193615 h 1756177"/>
              <a:gd name="connsiteX4-2499" fmla="*/ 2840612 w 2889213"/>
              <a:gd name="connsiteY4-2500" fmla="*/ 1449135 h 1756177"/>
              <a:gd name="connsiteX5-2501" fmla="*/ 2632493 w 2889213"/>
              <a:gd name="connsiteY5-2502" fmla="*/ 1060062 h 1756177"/>
              <a:gd name="connsiteX6-2503" fmla="*/ 2150164 w 2889213"/>
              <a:gd name="connsiteY6-2504" fmla="*/ 113773 h 1756177"/>
              <a:gd name="connsiteX7-2505" fmla="*/ 1348782 w 2889213"/>
              <a:gd name="connsiteY7-2506" fmla="*/ 0 h 1756177"/>
              <a:gd name="connsiteX8-2507" fmla="*/ 1714668 w 2889213"/>
              <a:gd name="connsiteY8-2508" fmla="*/ 204372 h 1756177"/>
              <a:gd name="connsiteX9-2509" fmla="*/ 1866896 w 2889213"/>
              <a:gd name="connsiteY9-2510" fmla="*/ 462766 h 1756177"/>
              <a:gd name="connsiteX10-2511" fmla="*/ 1973469 w 2889213"/>
              <a:gd name="connsiteY10-2512" fmla="*/ 669299 h 1756177"/>
              <a:gd name="connsiteX11-2513" fmla="*/ 1866010 w 2889213"/>
              <a:gd name="connsiteY11-2514" fmla="*/ 762998 h 1756177"/>
              <a:gd name="connsiteX12-2515" fmla="*/ 2733769 w 2889213"/>
              <a:gd name="connsiteY12-2516" fmla="*/ 1271909 h 1756177"/>
              <a:gd name="connsiteX13-2517" fmla="*/ 2694623 w 2889213"/>
              <a:gd name="connsiteY13-2518" fmla="*/ 1524483 h 1756177"/>
              <a:gd name="connsiteX14-2519" fmla="*/ 2385869 w 2889213"/>
              <a:gd name="connsiteY14-2520" fmla="*/ 1470403 h 1756177"/>
              <a:gd name="connsiteX15-2521" fmla="*/ 2074819 w 2889213"/>
              <a:gd name="connsiteY15-2522" fmla="*/ 1450562 h 1756177"/>
              <a:gd name="connsiteX16-2523" fmla="*/ 1739085 w 2889213"/>
              <a:gd name="connsiteY16-2524" fmla="*/ 1756177 h 1756177"/>
              <a:gd name="connsiteX17-2525" fmla="*/ 1648664 w 2889213"/>
              <a:gd name="connsiteY17-2526" fmla="*/ 1466917 h 1756177"/>
              <a:gd name="connsiteX18-2527" fmla="*/ 1376671 w 2889213"/>
              <a:gd name="connsiteY18-2528" fmla="*/ 1585086 h 1756177"/>
              <a:gd name="connsiteX19-2529" fmla="*/ 1415819 w 2889213"/>
              <a:gd name="connsiteY19-2530" fmla="*/ 1219713 h 1756177"/>
              <a:gd name="connsiteX20-2531" fmla="*/ 665501 w 2889213"/>
              <a:gd name="connsiteY20-2532" fmla="*/ 1160992 h 1756177"/>
              <a:gd name="connsiteX21-2533" fmla="*/ 0 w 2889213"/>
              <a:gd name="connsiteY21-2534" fmla="*/ 1010928 h 1756177"/>
              <a:gd name="connsiteX22-2535" fmla="*/ 13050 w 2889213"/>
              <a:gd name="connsiteY22-2536" fmla="*/ 169268 h 1756177"/>
              <a:gd name="connsiteX23-2537" fmla="*/ 1348782 w 2889213"/>
              <a:gd name="connsiteY23-2538" fmla="*/ 0 h 1756177"/>
              <a:gd name="connsiteX0-2539" fmla="*/ 2150164 w 2889213"/>
              <a:gd name="connsiteY0-2540" fmla="*/ 113773 h 1756177"/>
              <a:gd name="connsiteX1-2541" fmla="*/ 2655476 w 2889213"/>
              <a:gd name="connsiteY1-2542" fmla="*/ 469395 h 1756177"/>
              <a:gd name="connsiteX2-2543" fmla="*/ 2828170 w 2889213"/>
              <a:gd name="connsiteY2-2544" fmla="*/ 895281 h 1756177"/>
              <a:gd name="connsiteX3-2545" fmla="*/ 2883834 w 2889213"/>
              <a:gd name="connsiteY3-2546" fmla="*/ 1193615 h 1756177"/>
              <a:gd name="connsiteX4-2547" fmla="*/ 2840612 w 2889213"/>
              <a:gd name="connsiteY4-2548" fmla="*/ 1449135 h 1756177"/>
              <a:gd name="connsiteX5-2549" fmla="*/ 2632493 w 2889213"/>
              <a:gd name="connsiteY5-2550" fmla="*/ 1060062 h 1756177"/>
              <a:gd name="connsiteX6-2551" fmla="*/ 2150164 w 2889213"/>
              <a:gd name="connsiteY6-2552" fmla="*/ 113773 h 1756177"/>
              <a:gd name="connsiteX7-2553" fmla="*/ 1348782 w 2889213"/>
              <a:gd name="connsiteY7-2554" fmla="*/ 0 h 1756177"/>
              <a:gd name="connsiteX8-2555" fmla="*/ 1714668 w 2889213"/>
              <a:gd name="connsiteY8-2556" fmla="*/ 204372 h 1756177"/>
              <a:gd name="connsiteX9-2557" fmla="*/ 1866896 w 2889213"/>
              <a:gd name="connsiteY9-2558" fmla="*/ 462766 h 1756177"/>
              <a:gd name="connsiteX10-2559" fmla="*/ 1973469 w 2889213"/>
              <a:gd name="connsiteY10-2560" fmla="*/ 669299 h 1756177"/>
              <a:gd name="connsiteX11-2561" fmla="*/ 1866010 w 2889213"/>
              <a:gd name="connsiteY11-2562" fmla="*/ 762998 h 1756177"/>
              <a:gd name="connsiteX12-2563" fmla="*/ 2733769 w 2889213"/>
              <a:gd name="connsiteY12-2564" fmla="*/ 1271909 h 1756177"/>
              <a:gd name="connsiteX13-2565" fmla="*/ 2694623 w 2889213"/>
              <a:gd name="connsiteY13-2566" fmla="*/ 1524483 h 1756177"/>
              <a:gd name="connsiteX14-2567" fmla="*/ 2385869 w 2889213"/>
              <a:gd name="connsiteY14-2568" fmla="*/ 1470403 h 1756177"/>
              <a:gd name="connsiteX15-2569" fmla="*/ 2074819 w 2889213"/>
              <a:gd name="connsiteY15-2570" fmla="*/ 1450562 h 1756177"/>
              <a:gd name="connsiteX16-2571" fmla="*/ 1739085 w 2889213"/>
              <a:gd name="connsiteY16-2572" fmla="*/ 1756177 h 1756177"/>
              <a:gd name="connsiteX17-2573" fmla="*/ 1648664 w 2889213"/>
              <a:gd name="connsiteY17-2574" fmla="*/ 1466917 h 1756177"/>
              <a:gd name="connsiteX18-2575" fmla="*/ 1376671 w 2889213"/>
              <a:gd name="connsiteY18-2576" fmla="*/ 1585086 h 1756177"/>
              <a:gd name="connsiteX19-2577" fmla="*/ 1415819 w 2889213"/>
              <a:gd name="connsiteY19-2578" fmla="*/ 1219713 h 1756177"/>
              <a:gd name="connsiteX20-2579" fmla="*/ 665501 w 2889213"/>
              <a:gd name="connsiteY20-2580" fmla="*/ 1160992 h 1756177"/>
              <a:gd name="connsiteX21-2581" fmla="*/ 0 w 2889213"/>
              <a:gd name="connsiteY21-2582" fmla="*/ 1010928 h 1756177"/>
              <a:gd name="connsiteX22-2583" fmla="*/ 13050 w 2889213"/>
              <a:gd name="connsiteY22-2584" fmla="*/ 169268 h 1756177"/>
              <a:gd name="connsiteX23-2585" fmla="*/ 1348782 w 2889213"/>
              <a:gd name="connsiteY23-2586" fmla="*/ 0 h 1756177"/>
              <a:gd name="connsiteX0-2587" fmla="*/ 2150164 w 2889213"/>
              <a:gd name="connsiteY0-2588" fmla="*/ 113773 h 1756177"/>
              <a:gd name="connsiteX1-2589" fmla="*/ 2655476 w 2889213"/>
              <a:gd name="connsiteY1-2590" fmla="*/ 469395 h 1756177"/>
              <a:gd name="connsiteX2-2591" fmla="*/ 2828170 w 2889213"/>
              <a:gd name="connsiteY2-2592" fmla="*/ 895281 h 1756177"/>
              <a:gd name="connsiteX3-2593" fmla="*/ 2883834 w 2889213"/>
              <a:gd name="connsiteY3-2594" fmla="*/ 1193615 h 1756177"/>
              <a:gd name="connsiteX4-2595" fmla="*/ 2840612 w 2889213"/>
              <a:gd name="connsiteY4-2596" fmla="*/ 1449135 h 1756177"/>
              <a:gd name="connsiteX5-2597" fmla="*/ 2632493 w 2889213"/>
              <a:gd name="connsiteY5-2598" fmla="*/ 1060062 h 1756177"/>
              <a:gd name="connsiteX6-2599" fmla="*/ 2150164 w 2889213"/>
              <a:gd name="connsiteY6-2600" fmla="*/ 113773 h 1756177"/>
              <a:gd name="connsiteX7-2601" fmla="*/ 1348782 w 2889213"/>
              <a:gd name="connsiteY7-2602" fmla="*/ 0 h 1756177"/>
              <a:gd name="connsiteX8-2603" fmla="*/ 1714668 w 2889213"/>
              <a:gd name="connsiteY8-2604" fmla="*/ 204372 h 1756177"/>
              <a:gd name="connsiteX9-2605" fmla="*/ 1866896 w 2889213"/>
              <a:gd name="connsiteY9-2606" fmla="*/ 462766 h 1756177"/>
              <a:gd name="connsiteX10-2607" fmla="*/ 1973469 w 2889213"/>
              <a:gd name="connsiteY10-2608" fmla="*/ 669299 h 1756177"/>
              <a:gd name="connsiteX11-2609" fmla="*/ 1866010 w 2889213"/>
              <a:gd name="connsiteY11-2610" fmla="*/ 762998 h 1756177"/>
              <a:gd name="connsiteX12-2611" fmla="*/ 2733769 w 2889213"/>
              <a:gd name="connsiteY12-2612" fmla="*/ 1271909 h 1756177"/>
              <a:gd name="connsiteX13-2613" fmla="*/ 2694623 w 2889213"/>
              <a:gd name="connsiteY13-2614" fmla="*/ 1524483 h 1756177"/>
              <a:gd name="connsiteX14-2615" fmla="*/ 2385869 w 2889213"/>
              <a:gd name="connsiteY14-2616" fmla="*/ 1470403 h 1756177"/>
              <a:gd name="connsiteX15-2617" fmla="*/ 2074819 w 2889213"/>
              <a:gd name="connsiteY15-2618" fmla="*/ 1450562 h 1756177"/>
              <a:gd name="connsiteX16-2619" fmla="*/ 1739085 w 2889213"/>
              <a:gd name="connsiteY16-2620" fmla="*/ 1756177 h 1756177"/>
              <a:gd name="connsiteX17-2621" fmla="*/ 1648664 w 2889213"/>
              <a:gd name="connsiteY17-2622" fmla="*/ 1466917 h 1756177"/>
              <a:gd name="connsiteX18-2623" fmla="*/ 1376671 w 2889213"/>
              <a:gd name="connsiteY18-2624" fmla="*/ 1585086 h 1756177"/>
              <a:gd name="connsiteX19-2625" fmla="*/ 1415819 w 2889213"/>
              <a:gd name="connsiteY19-2626" fmla="*/ 1219713 h 1756177"/>
              <a:gd name="connsiteX20-2627" fmla="*/ 665501 w 2889213"/>
              <a:gd name="connsiteY20-2628" fmla="*/ 1160992 h 1756177"/>
              <a:gd name="connsiteX21-2629" fmla="*/ 0 w 2889213"/>
              <a:gd name="connsiteY21-2630" fmla="*/ 1010928 h 1756177"/>
              <a:gd name="connsiteX22-2631" fmla="*/ 13050 w 2889213"/>
              <a:gd name="connsiteY22-2632" fmla="*/ 169268 h 1756177"/>
              <a:gd name="connsiteX23-2633" fmla="*/ 1348782 w 2889213"/>
              <a:gd name="connsiteY23-2634" fmla="*/ 0 h 1756177"/>
              <a:gd name="connsiteX0-2635" fmla="*/ 2150164 w 2889213"/>
              <a:gd name="connsiteY0-2636" fmla="*/ 113773 h 1800430"/>
              <a:gd name="connsiteX1-2637" fmla="*/ 2655476 w 2889213"/>
              <a:gd name="connsiteY1-2638" fmla="*/ 469395 h 1800430"/>
              <a:gd name="connsiteX2-2639" fmla="*/ 2828170 w 2889213"/>
              <a:gd name="connsiteY2-2640" fmla="*/ 895281 h 1800430"/>
              <a:gd name="connsiteX3-2641" fmla="*/ 2883834 w 2889213"/>
              <a:gd name="connsiteY3-2642" fmla="*/ 1193615 h 1800430"/>
              <a:gd name="connsiteX4-2643" fmla="*/ 2840612 w 2889213"/>
              <a:gd name="connsiteY4-2644" fmla="*/ 1449135 h 1800430"/>
              <a:gd name="connsiteX5-2645" fmla="*/ 2632493 w 2889213"/>
              <a:gd name="connsiteY5-2646" fmla="*/ 1060062 h 1800430"/>
              <a:gd name="connsiteX6-2647" fmla="*/ 2150164 w 2889213"/>
              <a:gd name="connsiteY6-2648" fmla="*/ 113773 h 1800430"/>
              <a:gd name="connsiteX7-2649" fmla="*/ 1348782 w 2889213"/>
              <a:gd name="connsiteY7-2650" fmla="*/ 0 h 1800430"/>
              <a:gd name="connsiteX8-2651" fmla="*/ 1714668 w 2889213"/>
              <a:gd name="connsiteY8-2652" fmla="*/ 204372 h 1800430"/>
              <a:gd name="connsiteX9-2653" fmla="*/ 1866896 w 2889213"/>
              <a:gd name="connsiteY9-2654" fmla="*/ 462766 h 1800430"/>
              <a:gd name="connsiteX10-2655" fmla="*/ 1973469 w 2889213"/>
              <a:gd name="connsiteY10-2656" fmla="*/ 669299 h 1800430"/>
              <a:gd name="connsiteX11-2657" fmla="*/ 1866010 w 2889213"/>
              <a:gd name="connsiteY11-2658" fmla="*/ 762998 h 1800430"/>
              <a:gd name="connsiteX12-2659" fmla="*/ 2733769 w 2889213"/>
              <a:gd name="connsiteY12-2660" fmla="*/ 1271909 h 1800430"/>
              <a:gd name="connsiteX13-2661" fmla="*/ 2694623 w 2889213"/>
              <a:gd name="connsiteY13-2662" fmla="*/ 1524483 h 1800430"/>
              <a:gd name="connsiteX14-2663" fmla="*/ 2385869 w 2889213"/>
              <a:gd name="connsiteY14-2664" fmla="*/ 1470403 h 1800430"/>
              <a:gd name="connsiteX15-2665" fmla="*/ 2191986 w 2889213"/>
              <a:gd name="connsiteY15-2666" fmla="*/ 1800407 h 1800430"/>
              <a:gd name="connsiteX16-2667" fmla="*/ 2074819 w 2889213"/>
              <a:gd name="connsiteY16-2668" fmla="*/ 1450562 h 1800430"/>
              <a:gd name="connsiteX17-2669" fmla="*/ 1739085 w 2889213"/>
              <a:gd name="connsiteY17-2670" fmla="*/ 1756177 h 1800430"/>
              <a:gd name="connsiteX18-2671" fmla="*/ 1648664 w 2889213"/>
              <a:gd name="connsiteY18-2672" fmla="*/ 1466917 h 1800430"/>
              <a:gd name="connsiteX19-2673" fmla="*/ 1376671 w 2889213"/>
              <a:gd name="connsiteY19-2674" fmla="*/ 1585086 h 1800430"/>
              <a:gd name="connsiteX20-2675" fmla="*/ 1415819 w 2889213"/>
              <a:gd name="connsiteY20-2676" fmla="*/ 1219713 h 1800430"/>
              <a:gd name="connsiteX21-2677" fmla="*/ 665501 w 2889213"/>
              <a:gd name="connsiteY21-2678" fmla="*/ 1160992 h 1800430"/>
              <a:gd name="connsiteX22-2679" fmla="*/ 0 w 2889213"/>
              <a:gd name="connsiteY22-2680" fmla="*/ 1010928 h 1800430"/>
              <a:gd name="connsiteX23-2681" fmla="*/ 13050 w 2889213"/>
              <a:gd name="connsiteY23-2682" fmla="*/ 169268 h 1800430"/>
              <a:gd name="connsiteX24-2683" fmla="*/ 1348782 w 2889213"/>
              <a:gd name="connsiteY24-2684" fmla="*/ 0 h 1800430"/>
              <a:gd name="connsiteX0-2685" fmla="*/ 2150164 w 2889213"/>
              <a:gd name="connsiteY0-2686" fmla="*/ 113773 h 1800430"/>
              <a:gd name="connsiteX1-2687" fmla="*/ 2655476 w 2889213"/>
              <a:gd name="connsiteY1-2688" fmla="*/ 469395 h 1800430"/>
              <a:gd name="connsiteX2-2689" fmla="*/ 2828170 w 2889213"/>
              <a:gd name="connsiteY2-2690" fmla="*/ 895281 h 1800430"/>
              <a:gd name="connsiteX3-2691" fmla="*/ 2883834 w 2889213"/>
              <a:gd name="connsiteY3-2692" fmla="*/ 1193615 h 1800430"/>
              <a:gd name="connsiteX4-2693" fmla="*/ 2840612 w 2889213"/>
              <a:gd name="connsiteY4-2694" fmla="*/ 1449135 h 1800430"/>
              <a:gd name="connsiteX5-2695" fmla="*/ 2632493 w 2889213"/>
              <a:gd name="connsiteY5-2696" fmla="*/ 1060062 h 1800430"/>
              <a:gd name="connsiteX6-2697" fmla="*/ 2150164 w 2889213"/>
              <a:gd name="connsiteY6-2698" fmla="*/ 113773 h 1800430"/>
              <a:gd name="connsiteX7-2699" fmla="*/ 1348782 w 2889213"/>
              <a:gd name="connsiteY7-2700" fmla="*/ 0 h 1800430"/>
              <a:gd name="connsiteX8-2701" fmla="*/ 1714668 w 2889213"/>
              <a:gd name="connsiteY8-2702" fmla="*/ 204372 h 1800430"/>
              <a:gd name="connsiteX9-2703" fmla="*/ 1866896 w 2889213"/>
              <a:gd name="connsiteY9-2704" fmla="*/ 462766 h 1800430"/>
              <a:gd name="connsiteX10-2705" fmla="*/ 1973469 w 2889213"/>
              <a:gd name="connsiteY10-2706" fmla="*/ 669299 h 1800430"/>
              <a:gd name="connsiteX11-2707" fmla="*/ 1866010 w 2889213"/>
              <a:gd name="connsiteY11-2708" fmla="*/ 762998 h 1800430"/>
              <a:gd name="connsiteX12-2709" fmla="*/ 2733769 w 2889213"/>
              <a:gd name="connsiteY12-2710" fmla="*/ 1271909 h 1800430"/>
              <a:gd name="connsiteX13-2711" fmla="*/ 2694623 w 2889213"/>
              <a:gd name="connsiteY13-2712" fmla="*/ 1524483 h 1800430"/>
              <a:gd name="connsiteX14-2713" fmla="*/ 2385869 w 2889213"/>
              <a:gd name="connsiteY14-2714" fmla="*/ 1470403 h 1800430"/>
              <a:gd name="connsiteX15-2715" fmla="*/ 2191986 w 2889213"/>
              <a:gd name="connsiteY15-2716" fmla="*/ 1800407 h 1800430"/>
              <a:gd name="connsiteX16-2717" fmla="*/ 2074819 w 2889213"/>
              <a:gd name="connsiteY16-2718" fmla="*/ 1450562 h 1800430"/>
              <a:gd name="connsiteX17-2719" fmla="*/ 1739085 w 2889213"/>
              <a:gd name="connsiteY17-2720" fmla="*/ 1756177 h 1800430"/>
              <a:gd name="connsiteX18-2721" fmla="*/ 1648664 w 2889213"/>
              <a:gd name="connsiteY18-2722" fmla="*/ 1466917 h 1800430"/>
              <a:gd name="connsiteX19-2723" fmla="*/ 1376671 w 2889213"/>
              <a:gd name="connsiteY19-2724" fmla="*/ 1585086 h 1800430"/>
              <a:gd name="connsiteX20-2725" fmla="*/ 1415819 w 2889213"/>
              <a:gd name="connsiteY20-2726" fmla="*/ 1219713 h 1800430"/>
              <a:gd name="connsiteX21-2727" fmla="*/ 665501 w 2889213"/>
              <a:gd name="connsiteY21-2728" fmla="*/ 1160992 h 1800430"/>
              <a:gd name="connsiteX22-2729" fmla="*/ 0 w 2889213"/>
              <a:gd name="connsiteY22-2730" fmla="*/ 1010928 h 1800430"/>
              <a:gd name="connsiteX23-2731" fmla="*/ 13050 w 2889213"/>
              <a:gd name="connsiteY23-2732" fmla="*/ 169268 h 1800430"/>
              <a:gd name="connsiteX24-2733" fmla="*/ 1348782 w 2889213"/>
              <a:gd name="connsiteY24-2734" fmla="*/ 0 h 1800430"/>
              <a:gd name="connsiteX0-2735" fmla="*/ 2150164 w 2889213"/>
              <a:gd name="connsiteY0-2736" fmla="*/ 113773 h 1800456"/>
              <a:gd name="connsiteX1-2737" fmla="*/ 2655476 w 2889213"/>
              <a:gd name="connsiteY1-2738" fmla="*/ 469395 h 1800456"/>
              <a:gd name="connsiteX2-2739" fmla="*/ 2828170 w 2889213"/>
              <a:gd name="connsiteY2-2740" fmla="*/ 895281 h 1800456"/>
              <a:gd name="connsiteX3-2741" fmla="*/ 2883834 w 2889213"/>
              <a:gd name="connsiteY3-2742" fmla="*/ 1193615 h 1800456"/>
              <a:gd name="connsiteX4-2743" fmla="*/ 2840612 w 2889213"/>
              <a:gd name="connsiteY4-2744" fmla="*/ 1449135 h 1800456"/>
              <a:gd name="connsiteX5-2745" fmla="*/ 2632493 w 2889213"/>
              <a:gd name="connsiteY5-2746" fmla="*/ 1060062 h 1800456"/>
              <a:gd name="connsiteX6-2747" fmla="*/ 2150164 w 2889213"/>
              <a:gd name="connsiteY6-2748" fmla="*/ 113773 h 1800456"/>
              <a:gd name="connsiteX7-2749" fmla="*/ 1348782 w 2889213"/>
              <a:gd name="connsiteY7-2750" fmla="*/ 0 h 1800456"/>
              <a:gd name="connsiteX8-2751" fmla="*/ 1714668 w 2889213"/>
              <a:gd name="connsiteY8-2752" fmla="*/ 204372 h 1800456"/>
              <a:gd name="connsiteX9-2753" fmla="*/ 1866896 w 2889213"/>
              <a:gd name="connsiteY9-2754" fmla="*/ 462766 h 1800456"/>
              <a:gd name="connsiteX10-2755" fmla="*/ 1973469 w 2889213"/>
              <a:gd name="connsiteY10-2756" fmla="*/ 669299 h 1800456"/>
              <a:gd name="connsiteX11-2757" fmla="*/ 1866010 w 2889213"/>
              <a:gd name="connsiteY11-2758" fmla="*/ 762998 h 1800456"/>
              <a:gd name="connsiteX12-2759" fmla="*/ 2733769 w 2889213"/>
              <a:gd name="connsiteY12-2760" fmla="*/ 1271909 h 1800456"/>
              <a:gd name="connsiteX13-2761" fmla="*/ 2694623 w 2889213"/>
              <a:gd name="connsiteY13-2762" fmla="*/ 1524483 h 1800456"/>
              <a:gd name="connsiteX14-2763" fmla="*/ 2385869 w 2889213"/>
              <a:gd name="connsiteY14-2764" fmla="*/ 1470403 h 1800456"/>
              <a:gd name="connsiteX15-2765" fmla="*/ 2191986 w 2889213"/>
              <a:gd name="connsiteY15-2766" fmla="*/ 1800407 h 1800456"/>
              <a:gd name="connsiteX16-2767" fmla="*/ 2074819 w 2889213"/>
              <a:gd name="connsiteY16-2768" fmla="*/ 1450562 h 1800456"/>
              <a:gd name="connsiteX17-2769" fmla="*/ 1739085 w 2889213"/>
              <a:gd name="connsiteY17-2770" fmla="*/ 1756177 h 1800456"/>
              <a:gd name="connsiteX18-2771" fmla="*/ 1648664 w 2889213"/>
              <a:gd name="connsiteY18-2772" fmla="*/ 1466917 h 1800456"/>
              <a:gd name="connsiteX19-2773" fmla="*/ 1376671 w 2889213"/>
              <a:gd name="connsiteY19-2774" fmla="*/ 1585086 h 1800456"/>
              <a:gd name="connsiteX20-2775" fmla="*/ 1415819 w 2889213"/>
              <a:gd name="connsiteY20-2776" fmla="*/ 1219713 h 1800456"/>
              <a:gd name="connsiteX21-2777" fmla="*/ 665501 w 2889213"/>
              <a:gd name="connsiteY21-2778" fmla="*/ 1160992 h 1800456"/>
              <a:gd name="connsiteX22-2779" fmla="*/ 0 w 2889213"/>
              <a:gd name="connsiteY22-2780" fmla="*/ 1010928 h 1800456"/>
              <a:gd name="connsiteX23-2781" fmla="*/ 13050 w 2889213"/>
              <a:gd name="connsiteY23-2782" fmla="*/ 169268 h 1800456"/>
              <a:gd name="connsiteX24-2783" fmla="*/ 1348782 w 2889213"/>
              <a:gd name="connsiteY24-2784" fmla="*/ 0 h 1800456"/>
              <a:gd name="connsiteX0-2785" fmla="*/ 2150164 w 2889213"/>
              <a:gd name="connsiteY0-2786" fmla="*/ 113773 h 1811599"/>
              <a:gd name="connsiteX1-2787" fmla="*/ 2655476 w 2889213"/>
              <a:gd name="connsiteY1-2788" fmla="*/ 469395 h 1811599"/>
              <a:gd name="connsiteX2-2789" fmla="*/ 2828170 w 2889213"/>
              <a:gd name="connsiteY2-2790" fmla="*/ 895281 h 1811599"/>
              <a:gd name="connsiteX3-2791" fmla="*/ 2883834 w 2889213"/>
              <a:gd name="connsiteY3-2792" fmla="*/ 1193615 h 1811599"/>
              <a:gd name="connsiteX4-2793" fmla="*/ 2840612 w 2889213"/>
              <a:gd name="connsiteY4-2794" fmla="*/ 1449135 h 1811599"/>
              <a:gd name="connsiteX5-2795" fmla="*/ 2632493 w 2889213"/>
              <a:gd name="connsiteY5-2796" fmla="*/ 1060062 h 1811599"/>
              <a:gd name="connsiteX6-2797" fmla="*/ 2150164 w 2889213"/>
              <a:gd name="connsiteY6-2798" fmla="*/ 113773 h 1811599"/>
              <a:gd name="connsiteX7-2799" fmla="*/ 1348782 w 2889213"/>
              <a:gd name="connsiteY7-2800" fmla="*/ 0 h 1811599"/>
              <a:gd name="connsiteX8-2801" fmla="*/ 1714668 w 2889213"/>
              <a:gd name="connsiteY8-2802" fmla="*/ 204372 h 1811599"/>
              <a:gd name="connsiteX9-2803" fmla="*/ 1866896 w 2889213"/>
              <a:gd name="connsiteY9-2804" fmla="*/ 462766 h 1811599"/>
              <a:gd name="connsiteX10-2805" fmla="*/ 1973469 w 2889213"/>
              <a:gd name="connsiteY10-2806" fmla="*/ 669299 h 1811599"/>
              <a:gd name="connsiteX11-2807" fmla="*/ 1866010 w 2889213"/>
              <a:gd name="connsiteY11-2808" fmla="*/ 762998 h 1811599"/>
              <a:gd name="connsiteX12-2809" fmla="*/ 2733769 w 2889213"/>
              <a:gd name="connsiteY12-2810" fmla="*/ 1271909 h 1811599"/>
              <a:gd name="connsiteX13-2811" fmla="*/ 2694623 w 2889213"/>
              <a:gd name="connsiteY13-2812" fmla="*/ 1524483 h 1811599"/>
              <a:gd name="connsiteX14-2813" fmla="*/ 2385869 w 2889213"/>
              <a:gd name="connsiteY14-2814" fmla="*/ 1470403 h 1811599"/>
              <a:gd name="connsiteX15-2815" fmla="*/ 2214278 w 2889213"/>
              <a:gd name="connsiteY15-2816" fmla="*/ 1811553 h 1811599"/>
              <a:gd name="connsiteX16-2817" fmla="*/ 2074819 w 2889213"/>
              <a:gd name="connsiteY16-2818" fmla="*/ 1450562 h 1811599"/>
              <a:gd name="connsiteX17-2819" fmla="*/ 1739085 w 2889213"/>
              <a:gd name="connsiteY17-2820" fmla="*/ 1756177 h 1811599"/>
              <a:gd name="connsiteX18-2821" fmla="*/ 1648664 w 2889213"/>
              <a:gd name="connsiteY18-2822" fmla="*/ 1466917 h 1811599"/>
              <a:gd name="connsiteX19-2823" fmla="*/ 1376671 w 2889213"/>
              <a:gd name="connsiteY19-2824" fmla="*/ 1585086 h 1811599"/>
              <a:gd name="connsiteX20-2825" fmla="*/ 1415819 w 2889213"/>
              <a:gd name="connsiteY20-2826" fmla="*/ 1219713 h 1811599"/>
              <a:gd name="connsiteX21-2827" fmla="*/ 665501 w 2889213"/>
              <a:gd name="connsiteY21-2828" fmla="*/ 1160992 h 1811599"/>
              <a:gd name="connsiteX22-2829" fmla="*/ 0 w 2889213"/>
              <a:gd name="connsiteY22-2830" fmla="*/ 1010928 h 1811599"/>
              <a:gd name="connsiteX23-2831" fmla="*/ 13050 w 2889213"/>
              <a:gd name="connsiteY23-2832" fmla="*/ 169268 h 1811599"/>
              <a:gd name="connsiteX24-2833" fmla="*/ 1348782 w 2889213"/>
              <a:gd name="connsiteY24-2834" fmla="*/ 0 h 1811599"/>
              <a:gd name="connsiteX0-2835" fmla="*/ 2150164 w 2889213"/>
              <a:gd name="connsiteY0-2836" fmla="*/ 113773 h 1811553"/>
              <a:gd name="connsiteX1-2837" fmla="*/ 2655476 w 2889213"/>
              <a:gd name="connsiteY1-2838" fmla="*/ 469395 h 1811553"/>
              <a:gd name="connsiteX2-2839" fmla="*/ 2828170 w 2889213"/>
              <a:gd name="connsiteY2-2840" fmla="*/ 895281 h 1811553"/>
              <a:gd name="connsiteX3-2841" fmla="*/ 2883834 w 2889213"/>
              <a:gd name="connsiteY3-2842" fmla="*/ 1193615 h 1811553"/>
              <a:gd name="connsiteX4-2843" fmla="*/ 2840612 w 2889213"/>
              <a:gd name="connsiteY4-2844" fmla="*/ 1449135 h 1811553"/>
              <a:gd name="connsiteX5-2845" fmla="*/ 2632493 w 2889213"/>
              <a:gd name="connsiteY5-2846" fmla="*/ 1060062 h 1811553"/>
              <a:gd name="connsiteX6-2847" fmla="*/ 2150164 w 2889213"/>
              <a:gd name="connsiteY6-2848" fmla="*/ 113773 h 1811553"/>
              <a:gd name="connsiteX7-2849" fmla="*/ 1348782 w 2889213"/>
              <a:gd name="connsiteY7-2850" fmla="*/ 0 h 1811553"/>
              <a:gd name="connsiteX8-2851" fmla="*/ 1714668 w 2889213"/>
              <a:gd name="connsiteY8-2852" fmla="*/ 204372 h 1811553"/>
              <a:gd name="connsiteX9-2853" fmla="*/ 1866896 w 2889213"/>
              <a:gd name="connsiteY9-2854" fmla="*/ 462766 h 1811553"/>
              <a:gd name="connsiteX10-2855" fmla="*/ 1973469 w 2889213"/>
              <a:gd name="connsiteY10-2856" fmla="*/ 669299 h 1811553"/>
              <a:gd name="connsiteX11-2857" fmla="*/ 1866010 w 2889213"/>
              <a:gd name="connsiteY11-2858" fmla="*/ 762998 h 1811553"/>
              <a:gd name="connsiteX12-2859" fmla="*/ 2733769 w 2889213"/>
              <a:gd name="connsiteY12-2860" fmla="*/ 1271909 h 1811553"/>
              <a:gd name="connsiteX13-2861" fmla="*/ 2694623 w 2889213"/>
              <a:gd name="connsiteY13-2862" fmla="*/ 1524483 h 1811553"/>
              <a:gd name="connsiteX14-2863" fmla="*/ 2385869 w 2889213"/>
              <a:gd name="connsiteY14-2864" fmla="*/ 1470403 h 1811553"/>
              <a:gd name="connsiteX15-2865" fmla="*/ 2214278 w 2889213"/>
              <a:gd name="connsiteY15-2866" fmla="*/ 1811553 h 1811553"/>
              <a:gd name="connsiteX16-2867" fmla="*/ 2074819 w 2889213"/>
              <a:gd name="connsiteY16-2868" fmla="*/ 1450562 h 1811553"/>
              <a:gd name="connsiteX17-2869" fmla="*/ 1739085 w 2889213"/>
              <a:gd name="connsiteY17-2870" fmla="*/ 1756177 h 1811553"/>
              <a:gd name="connsiteX18-2871" fmla="*/ 1648664 w 2889213"/>
              <a:gd name="connsiteY18-2872" fmla="*/ 1466917 h 1811553"/>
              <a:gd name="connsiteX19-2873" fmla="*/ 1376671 w 2889213"/>
              <a:gd name="connsiteY19-2874" fmla="*/ 1585086 h 1811553"/>
              <a:gd name="connsiteX20-2875" fmla="*/ 1415819 w 2889213"/>
              <a:gd name="connsiteY20-2876" fmla="*/ 1219713 h 1811553"/>
              <a:gd name="connsiteX21-2877" fmla="*/ 665501 w 2889213"/>
              <a:gd name="connsiteY21-2878" fmla="*/ 1160992 h 1811553"/>
              <a:gd name="connsiteX22-2879" fmla="*/ 0 w 2889213"/>
              <a:gd name="connsiteY22-2880" fmla="*/ 1010928 h 1811553"/>
              <a:gd name="connsiteX23-2881" fmla="*/ 13050 w 2889213"/>
              <a:gd name="connsiteY23-2882" fmla="*/ 169268 h 1811553"/>
              <a:gd name="connsiteX24-2883" fmla="*/ 1348782 w 2889213"/>
              <a:gd name="connsiteY24-2884" fmla="*/ 0 h 1811553"/>
              <a:gd name="connsiteX0-2885" fmla="*/ 2150164 w 2889213"/>
              <a:gd name="connsiteY0-2886" fmla="*/ 113773 h 1811553"/>
              <a:gd name="connsiteX1-2887" fmla="*/ 2655476 w 2889213"/>
              <a:gd name="connsiteY1-2888" fmla="*/ 469395 h 1811553"/>
              <a:gd name="connsiteX2-2889" fmla="*/ 2828170 w 2889213"/>
              <a:gd name="connsiteY2-2890" fmla="*/ 895281 h 1811553"/>
              <a:gd name="connsiteX3-2891" fmla="*/ 2883834 w 2889213"/>
              <a:gd name="connsiteY3-2892" fmla="*/ 1193615 h 1811553"/>
              <a:gd name="connsiteX4-2893" fmla="*/ 2840612 w 2889213"/>
              <a:gd name="connsiteY4-2894" fmla="*/ 1449135 h 1811553"/>
              <a:gd name="connsiteX5-2895" fmla="*/ 2632493 w 2889213"/>
              <a:gd name="connsiteY5-2896" fmla="*/ 1060062 h 1811553"/>
              <a:gd name="connsiteX6-2897" fmla="*/ 2150164 w 2889213"/>
              <a:gd name="connsiteY6-2898" fmla="*/ 113773 h 1811553"/>
              <a:gd name="connsiteX7-2899" fmla="*/ 1348782 w 2889213"/>
              <a:gd name="connsiteY7-2900" fmla="*/ 0 h 1811553"/>
              <a:gd name="connsiteX8-2901" fmla="*/ 1714668 w 2889213"/>
              <a:gd name="connsiteY8-2902" fmla="*/ 204372 h 1811553"/>
              <a:gd name="connsiteX9-2903" fmla="*/ 1866896 w 2889213"/>
              <a:gd name="connsiteY9-2904" fmla="*/ 462766 h 1811553"/>
              <a:gd name="connsiteX10-2905" fmla="*/ 1973469 w 2889213"/>
              <a:gd name="connsiteY10-2906" fmla="*/ 669299 h 1811553"/>
              <a:gd name="connsiteX11-2907" fmla="*/ 1866010 w 2889213"/>
              <a:gd name="connsiteY11-2908" fmla="*/ 762998 h 1811553"/>
              <a:gd name="connsiteX12-2909" fmla="*/ 2733769 w 2889213"/>
              <a:gd name="connsiteY12-2910" fmla="*/ 1271909 h 1811553"/>
              <a:gd name="connsiteX13-2911" fmla="*/ 2694623 w 2889213"/>
              <a:gd name="connsiteY13-2912" fmla="*/ 1524483 h 1811553"/>
              <a:gd name="connsiteX14-2913" fmla="*/ 2385869 w 2889213"/>
              <a:gd name="connsiteY14-2914" fmla="*/ 1470403 h 1811553"/>
              <a:gd name="connsiteX15-2915" fmla="*/ 2214278 w 2889213"/>
              <a:gd name="connsiteY15-2916" fmla="*/ 1811553 h 1811553"/>
              <a:gd name="connsiteX16-2917" fmla="*/ 2074819 w 2889213"/>
              <a:gd name="connsiteY16-2918" fmla="*/ 1450562 h 1811553"/>
              <a:gd name="connsiteX17-2919" fmla="*/ 1739085 w 2889213"/>
              <a:gd name="connsiteY17-2920" fmla="*/ 1756177 h 1811553"/>
              <a:gd name="connsiteX18-2921" fmla="*/ 1648664 w 2889213"/>
              <a:gd name="connsiteY18-2922" fmla="*/ 1466917 h 1811553"/>
              <a:gd name="connsiteX19-2923" fmla="*/ 1376671 w 2889213"/>
              <a:gd name="connsiteY19-2924" fmla="*/ 1585086 h 1811553"/>
              <a:gd name="connsiteX20-2925" fmla="*/ 1415819 w 2889213"/>
              <a:gd name="connsiteY20-2926" fmla="*/ 1219713 h 1811553"/>
              <a:gd name="connsiteX21-2927" fmla="*/ 665501 w 2889213"/>
              <a:gd name="connsiteY21-2928" fmla="*/ 1160992 h 1811553"/>
              <a:gd name="connsiteX22-2929" fmla="*/ 0 w 2889213"/>
              <a:gd name="connsiteY22-2930" fmla="*/ 1010928 h 1811553"/>
              <a:gd name="connsiteX23-2931" fmla="*/ 13050 w 2889213"/>
              <a:gd name="connsiteY23-2932" fmla="*/ 169268 h 1811553"/>
              <a:gd name="connsiteX24-2933" fmla="*/ 1348782 w 2889213"/>
              <a:gd name="connsiteY24-2934" fmla="*/ 0 h 18115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0" name="Oval 49"/>
          <p:cNvSpPr/>
          <p:nvPr/>
        </p:nvSpPr>
        <p:spPr>
          <a:xfrm>
            <a:off x="4544072" y="1604798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51006" y="2492134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544072" y="3429000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55651" y="1435401"/>
            <a:ext cx="60960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Үнэн </a:t>
            </a:r>
            <a:r>
              <a:rPr lang="en-US" sz="29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зөв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товч тодорхой, хоёрдмол санаагүй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55651" y="2391466"/>
            <a:ext cx="60960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Энгийн, ойлгомжтой </a:t>
            </a:r>
            <a:r>
              <a:rPr lang="en-US" sz="29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хэв маяг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ашиглах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5651" y="3471585"/>
            <a:ext cx="6096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Чухал үр дүн, ойлголтыг </a:t>
            </a:r>
            <a:r>
              <a:rPr lang="en-US" sz="29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тодотгосон</a:t>
            </a:r>
            <a:endParaRPr lang="en-US" sz="293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9533" y="1681065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99533" y="2545161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9533" y="3505267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55651" y="4179630"/>
            <a:ext cx="60960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Харилцааны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хэлбэрийн онцлогт тохируулах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44072" y="4293096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99533" y="4369363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5546" y="538134"/>
            <a:ext cx="8160907" cy="57606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Тайлбар, үзүүлэн бэлтгэх зарчим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51006" y="5253203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6467" y="5329470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55651" y="5157192"/>
            <a:ext cx="60960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Танилцуулж буй </a:t>
            </a:r>
            <a:r>
              <a:rPr lang="en-US" sz="29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бүлгийн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онцлогт тохируулах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0584"/>
            <a:ext cx="12191999" cy="6847416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397237" y="1670706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81570" y="2747104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64273" y="3852581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57654" y="5704318"/>
            <a:ext cx="1052618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техник технологийн чадвар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(ChatGPT, </a:t>
            </a:r>
            <a:r>
              <a:rPr lang="en-US" sz="293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Gamma.app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гм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47711" y="1772725"/>
            <a:ext cx="1064214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Судалгааны ажлын үндсэн бүтцийг ойлгох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(IMRAD)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76817" y="4932666"/>
            <a:ext cx="1055505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 болон гадаад хэлний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 хэл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өндөр түвшин 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7031" y="1601768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7031" y="2823371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9734" y="3928848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05690" y="2628120"/>
            <a:ext cx="1000024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Харилцааны олон хэлбэрүүдийн ялгагдах онцлогийг ойлгож, ашиглах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75848" y="4869407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6639" y="4968608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5915" y="260648"/>
            <a:ext cx="9936630" cy="12003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Орчин үеийн ШУ-ы харилцаанд шаардагдах зарим ур чадварууд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0584"/>
            <a:ext cx="12191999" cy="6847416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2698" y="5845842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159" y="5922109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085" y="3928848"/>
            <a:ext cx="1052618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Судалгааны ёсзүй, оюуны өмчийн мэдрэмж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27;p21"/>
          <p:cNvGrpSpPr/>
          <p:nvPr/>
        </p:nvGrpSpPr>
        <p:grpSpPr>
          <a:xfrm>
            <a:off x="1453667" y="1646701"/>
            <a:ext cx="9284667" cy="4512432"/>
            <a:chOff x="1090250" y="1235025"/>
            <a:chExt cx="6963500" cy="3384324"/>
          </a:xfrm>
        </p:grpSpPr>
        <p:sp>
          <p:nvSpPr>
            <p:cNvPr id="38" name="Google Shape;429;p21"/>
            <p:cNvSpPr/>
            <p:nvPr/>
          </p:nvSpPr>
          <p:spPr>
            <a:xfrm>
              <a:off x="4858695" y="1902007"/>
              <a:ext cx="819055" cy="912251"/>
            </a:xfrm>
            <a:custGeom>
              <a:avLst/>
              <a:gdLst/>
              <a:ahLst/>
              <a:cxnLst/>
              <a:rect l="l" t="t" r="r" b="b"/>
              <a:pathLst>
                <a:path w="4134" h="4321" extrusionOk="0">
                  <a:moveTo>
                    <a:pt x="27" y="1"/>
                  </a:moveTo>
                  <a:lnTo>
                    <a:pt x="1" y="110"/>
                  </a:lnTo>
                  <a:lnTo>
                    <a:pt x="4024" y="2042"/>
                  </a:lnTo>
                  <a:lnTo>
                    <a:pt x="4024" y="4321"/>
                  </a:lnTo>
                  <a:lnTo>
                    <a:pt x="4134" y="4321"/>
                  </a:lnTo>
                  <a:lnTo>
                    <a:pt x="4134" y="198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9" name="Google Shape;430;p21"/>
            <p:cNvSpPr/>
            <p:nvPr/>
          </p:nvSpPr>
          <p:spPr>
            <a:xfrm>
              <a:off x="5440782" y="1455414"/>
              <a:ext cx="2001994" cy="1358847"/>
            </a:xfrm>
            <a:custGeom>
              <a:avLst/>
              <a:gdLst/>
              <a:ahLst/>
              <a:cxnLst/>
              <a:rect l="l" t="t" r="r" b="b"/>
              <a:pathLst>
                <a:path w="8775" h="5956" extrusionOk="0">
                  <a:moveTo>
                    <a:pt x="52" y="1"/>
                  </a:moveTo>
                  <a:lnTo>
                    <a:pt x="0" y="110"/>
                  </a:lnTo>
                  <a:lnTo>
                    <a:pt x="8665" y="3702"/>
                  </a:lnTo>
                  <a:lnTo>
                    <a:pt x="8665" y="5956"/>
                  </a:lnTo>
                  <a:lnTo>
                    <a:pt x="8775" y="5956"/>
                  </a:lnTo>
                  <a:lnTo>
                    <a:pt x="8775" y="3619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1" name="Google Shape;431;p21"/>
            <p:cNvSpPr/>
            <p:nvPr/>
          </p:nvSpPr>
          <p:spPr>
            <a:xfrm>
              <a:off x="3551529" y="1902007"/>
              <a:ext cx="727446" cy="878367"/>
            </a:xfrm>
            <a:custGeom>
              <a:avLst/>
              <a:gdLst/>
              <a:ahLst/>
              <a:cxnLst/>
              <a:rect l="l" t="t" r="r" b="b"/>
              <a:pathLst>
                <a:path w="4134" h="4321" extrusionOk="0">
                  <a:moveTo>
                    <a:pt x="4076" y="1"/>
                  </a:moveTo>
                  <a:lnTo>
                    <a:pt x="1" y="1984"/>
                  </a:lnTo>
                  <a:lnTo>
                    <a:pt x="1" y="4321"/>
                  </a:lnTo>
                  <a:lnTo>
                    <a:pt x="110" y="4321"/>
                  </a:lnTo>
                  <a:lnTo>
                    <a:pt x="110" y="2042"/>
                  </a:lnTo>
                  <a:lnTo>
                    <a:pt x="4134" y="110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2" name="Google Shape;432;p21"/>
            <p:cNvSpPr/>
            <p:nvPr/>
          </p:nvSpPr>
          <p:spPr>
            <a:xfrm>
              <a:off x="1695295" y="1455414"/>
              <a:ext cx="2008154" cy="1358847"/>
            </a:xfrm>
            <a:custGeom>
              <a:avLst/>
              <a:gdLst/>
              <a:ahLst/>
              <a:cxnLst/>
              <a:rect l="l" t="t" r="r" b="b"/>
              <a:pathLst>
                <a:path w="8802" h="5956" extrusionOk="0">
                  <a:moveTo>
                    <a:pt x="8743" y="1"/>
                  </a:moveTo>
                  <a:lnTo>
                    <a:pt x="1" y="3619"/>
                  </a:lnTo>
                  <a:lnTo>
                    <a:pt x="1" y="5956"/>
                  </a:lnTo>
                  <a:lnTo>
                    <a:pt x="110" y="5956"/>
                  </a:lnTo>
                  <a:lnTo>
                    <a:pt x="110" y="3702"/>
                  </a:lnTo>
                  <a:lnTo>
                    <a:pt x="8801" y="110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4" name="Google Shape;433;p21"/>
            <p:cNvSpPr/>
            <p:nvPr/>
          </p:nvSpPr>
          <p:spPr>
            <a:xfrm>
              <a:off x="1511865" y="4221003"/>
              <a:ext cx="398117" cy="398346"/>
            </a:xfrm>
            <a:custGeom>
              <a:avLst/>
              <a:gdLst/>
              <a:ahLst/>
              <a:cxnLst/>
              <a:rect l="l" t="t" r="r" b="b"/>
              <a:pathLst>
                <a:path w="1745" h="1746" extrusionOk="0">
                  <a:moveTo>
                    <a:pt x="856" y="1"/>
                  </a:moveTo>
                  <a:cubicBezTo>
                    <a:pt x="374" y="1"/>
                    <a:pt x="0" y="407"/>
                    <a:pt x="0" y="889"/>
                  </a:cubicBezTo>
                  <a:cubicBezTo>
                    <a:pt x="0" y="1372"/>
                    <a:pt x="374" y="1746"/>
                    <a:pt x="856" y="1746"/>
                  </a:cubicBezTo>
                  <a:cubicBezTo>
                    <a:pt x="1339" y="1746"/>
                    <a:pt x="1745" y="1372"/>
                    <a:pt x="1745" y="889"/>
                  </a:cubicBezTo>
                  <a:cubicBezTo>
                    <a:pt x="1745" y="407"/>
                    <a:pt x="1339" y="1"/>
                    <a:pt x="856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5" name="Google Shape;434;p21"/>
            <p:cNvSpPr/>
            <p:nvPr/>
          </p:nvSpPr>
          <p:spPr>
            <a:xfrm>
              <a:off x="1090250" y="3040118"/>
              <a:ext cx="1241351" cy="1383943"/>
            </a:xfrm>
            <a:custGeom>
              <a:avLst/>
              <a:gdLst/>
              <a:ahLst/>
              <a:cxnLst/>
              <a:rect l="l" t="t" r="r" b="b"/>
              <a:pathLst>
                <a:path w="5441" h="6066" extrusionOk="0">
                  <a:moveTo>
                    <a:pt x="0" y="1"/>
                  </a:moveTo>
                  <a:lnTo>
                    <a:pt x="0" y="6065"/>
                  </a:lnTo>
                  <a:lnTo>
                    <a:pt x="5440" y="6065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7" name="Google Shape;435;p21"/>
            <p:cNvSpPr/>
            <p:nvPr/>
          </p:nvSpPr>
          <p:spPr>
            <a:xfrm>
              <a:off x="3349504" y="4221003"/>
              <a:ext cx="404049" cy="398346"/>
            </a:xfrm>
            <a:custGeom>
              <a:avLst/>
              <a:gdLst/>
              <a:ahLst/>
              <a:cxnLst/>
              <a:rect l="l" t="t" r="r" b="b"/>
              <a:pathLst>
                <a:path w="1771" h="1746" extrusionOk="0">
                  <a:moveTo>
                    <a:pt x="882" y="1"/>
                  </a:moveTo>
                  <a:cubicBezTo>
                    <a:pt x="399" y="1"/>
                    <a:pt x="0" y="407"/>
                    <a:pt x="0" y="889"/>
                  </a:cubicBezTo>
                  <a:cubicBezTo>
                    <a:pt x="0" y="1372"/>
                    <a:pt x="399" y="1746"/>
                    <a:pt x="882" y="1746"/>
                  </a:cubicBezTo>
                  <a:cubicBezTo>
                    <a:pt x="1365" y="1746"/>
                    <a:pt x="1771" y="1372"/>
                    <a:pt x="1771" y="889"/>
                  </a:cubicBezTo>
                  <a:cubicBezTo>
                    <a:pt x="1771" y="407"/>
                    <a:pt x="1365" y="1"/>
                    <a:pt x="882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8" name="Google Shape;436;p21"/>
            <p:cNvSpPr/>
            <p:nvPr/>
          </p:nvSpPr>
          <p:spPr>
            <a:xfrm>
              <a:off x="2950726" y="3040118"/>
              <a:ext cx="1248651" cy="1383943"/>
            </a:xfrm>
            <a:custGeom>
              <a:avLst/>
              <a:gdLst/>
              <a:ahLst/>
              <a:cxnLst/>
              <a:rect l="l" t="t" r="r" b="b"/>
              <a:pathLst>
                <a:path w="5473" h="6066" extrusionOk="0">
                  <a:moveTo>
                    <a:pt x="0" y="1"/>
                  </a:moveTo>
                  <a:lnTo>
                    <a:pt x="0" y="6065"/>
                  </a:lnTo>
                  <a:lnTo>
                    <a:pt x="5472" y="6065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0" name="Google Shape;439;p21"/>
            <p:cNvSpPr/>
            <p:nvPr/>
          </p:nvSpPr>
          <p:spPr>
            <a:xfrm>
              <a:off x="5463062" y="4221003"/>
              <a:ext cx="398346" cy="398346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883" y="1"/>
                  </a:moveTo>
                  <a:cubicBezTo>
                    <a:pt x="400" y="1"/>
                    <a:pt x="1" y="407"/>
                    <a:pt x="1" y="889"/>
                  </a:cubicBezTo>
                  <a:cubicBezTo>
                    <a:pt x="1" y="1372"/>
                    <a:pt x="400" y="1746"/>
                    <a:pt x="883" y="1746"/>
                  </a:cubicBezTo>
                  <a:cubicBezTo>
                    <a:pt x="1366" y="1746"/>
                    <a:pt x="1746" y="1372"/>
                    <a:pt x="1746" y="889"/>
                  </a:cubicBezTo>
                  <a:cubicBezTo>
                    <a:pt x="1746" y="407"/>
                    <a:pt x="1366" y="1"/>
                    <a:pt x="883" y="1"/>
                  </a:cubicBezTo>
                  <a:close/>
                </a:path>
              </a:pathLst>
            </a:custGeom>
            <a:solidFill>
              <a:srgbClr val="80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1" name="Google Shape;440;p21"/>
            <p:cNvSpPr/>
            <p:nvPr/>
          </p:nvSpPr>
          <p:spPr>
            <a:xfrm>
              <a:off x="5072351" y="3040118"/>
              <a:ext cx="1242948" cy="1383943"/>
            </a:xfrm>
            <a:custGeom>
              <a:avLst/>
              <a:gdLst/>
              <a:ahLst/>
              <a:cxnLst/>
              <a:rect l="l" t="t" r="r" b="b"/>
              <a:pathLst>
                <a:path w="5448" h="6066" extrusionOk="0">
                  <a:moveTo>
                    <a:pt x="1" y="1"/>
                  </a:moveTo>
                  <a:lnTo>
                    <a:pt x="1" y="6065"/>
                  </a:lnTo>
                  <a:lnTo>
                    <a:pt x="5447" y="6065"/>
                  </a:lnTo>
                  <a:lnTo>
                    <a:pt x="544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3" name="Google Shape;441;p21"/>
            <p:cNvSpPr/>
            <p:nvPr/>
          </p:nvSpPr>
          <p:spPr>
            <a:xfrm>
              <a:off x="7234016" y="4221003"/>
              <a:ext cx="398346" cy="398346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857" y="1"/>
                  </a:moveTo>
                  <a:cubicBezTo>
                    <a:pt x="374" y="1"/>
                    <a:pt x="1" y="407"/>
                    <a:pt x="1" y="889"/>
                  </a:cubicBezTo>
                  <a:cubicBezTo>
                    <a:pt x="1" y="1372"/>
                    <a:pt x="374" y="1746"/>
                    <a:pt x="857" y="1746"/>
                  </a:cubicBezTo>
                  <a:cubicBezTo>
                    <a:pt x="1340" y="1746"/>
                    <a:pt x="1745" y="1372"/>
                    <a:pt x="1745" y="889"/>
                  </a:cubicBezTo>
                  <a:cubicBezTo>
                    <a:pt x="1745" y="407"/>
                    <a:pt x="1340" y="1"/>
                    <a:pt x="857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4" name="Google Shape;442;p21"/>
            <p:cNvSpPr/>
            <p:nvPr/>
          </p:nvSpPr>
          <p:spPr>
            <a:xfrm>
              <a:off x="6811031" y="3040118"/>
              <a:ext cx="1242719" cy="1383943"/>
            </a:xfrm>
            <a:custGeom>
              <a:avLst/>
              <a:gdLst/>
              <a:ahLst/>
              <a:cxnLst/>
              <a:rect l="l" t="t" r="r" b="b"/>
              <a:pathLst>
                <a:path w="5447" h="6066" extrusionOk="0">
                  <a:moveTo>
                    <a:pt x="1" y="1"/>
                  </a:moveTo>
                  <a:lnTo>
                    <a:pt x="1" y="6065"/>
                  </a:lnTo>
                  <a:lnTo>
                    <a:pt x="5447" y="6065"/>
                  </a:lnTo>
                  <a:lnTo>
                    <a:pt x="544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5" name="Google Shape;443;p21"/>
            <p:cNvSpPr/>
            <p:nvPr/>
          </p:nvSpPr>
          <p:spPr>
            <a:xfrm>
              <a:off x="1285544" y="2391042"/>
              <a:ext cx="844830" cy="844830"/>
            </a:xfrm>
            <a:custGeom>
              <a:avLst/>
              <a:gdLst/>
              <a:ahLst/>
              <a:cxnLst/>
              <a:rect l="l" t="t" r="r" b="b"/>
              <a:pathLst>
                <a:path w="3703" h="3703" extrusionOk="0">
                  <a:moveTo>
                    <a:pt x="1848" y="0"/>
                  </a:moveTo>
                  <a:cubicBezTo>
                    <a:pt x="831" y="0"/>
                    <a:pt x="1" y="837"/>
                    <a:pt x="1" y="1855"/>
                  </a:cubicBezTo>
                  <a:cubicBezTo>
                    <a:pt x="1" y="2872"/>
                    <a:pt x="831" y="3702"/>
                    <a:pt x="1848" y="3702"/>
                  </a:cubicBezTo>
                  <a:cubicBezTo>
                    <a:pt x="2872" y="3702"/>
                    <a:pt x="3702" y="2872"/>
                    <a:pt x="3702" y="1855"/>
                  </a:cubicBezTo>
                  <a:cubicBezTo>
                    <a:pt x="3702" y="837"/>
                    <a:pt x="2872" y="0"/>
                    <a:pt x="1848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9" name="Google Shape;444;p21"/>
            <p:cNvSpPr/>
            <p:nvPr/>
          </p:nvSpPr>
          <p:spPr>
            <a:xfrm>
              <a:off x="3161388" y="2391042"/>
              <a:ext cx="844830" cy="844830"/>
            </a:xfrm>
            <a:custGeom>
              <a:avLst/>
              <a:gdLst/>
              <a:ahLst/>
              <a:cxnLst/>
              <a:rect l="l" t="t" r="r" b="b"/>
              <a:pathLst>
                <a:path w="3703" h="3703" extrusionOk="0">
                  <a:moveTo>
                    <a:pt x="1848" y="0"/>
                  </a:moveTo>
                  <a:cubicBezTo>
                    <a:pt x="831" y="0"/>
                    <a:pt x="1" y="837"/>
                    <a:pt x="1" y="1855"/>
                  </a:cubicBezTo>
                  <a:cubicBezTo>
                    <a:pt x="1" y="2872"/>
                    <a:pt x="831" y="3702"/>
                    <a:pt x="1848" y="3702"/>
                  </a:cubicBezTo>
                  <a:cubicBezTo>
                    <a:pt x="2872" y="3702"/>
                    <a:pt x="3702" y="2872"/>
                    <a:pt x="3702" y="1855"/>
                  </a:cubicBezTo>
                  <a:cubicBezTo>
                    <a:pt x="3702" y="837"/>
                    <a:pt x="2872" y="0"/>
                    <a:pt x="1848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0" name="Google Shape;446;p21"/>
            <p:cNvSpPr/>
            <p:nvPr/>
          </p:nvSpPr>
          <p:spPr>
            <a:xfrm>
              <a:off x="5242899" y="2391042"/>
              <a:ext cx="844602" cy="844830"/>
            </a:xfrm>
            <a:custGeom>
              <a:avLst/>
              <a:gdLst/>
              <a:ahLst/>
              <a:cxnLst/>
              <a:rect l="l" t="t" r="r" b="b"/>
              <a:pathLst>
                <a:path w="3702" h="3703" extrusionOk="0">
                  <a:moveTo>
                    <a:pt x="1848" y="0"/>
                  </a:moveTo>
                  <a:cubicBezTo>
                    <a:pt x="805" y="0"/>
                    <a:pt x="0" y="837"/>
                    <a:pt x="0" y="1855"/>
                  </a:cubicBezTo>
                  <a:cubicBezTo>
                    <a:pt x="0" y="2872"/>
                    <a:pt x="805" y="3702"/>
                    <a:pt x="1848" y="3702"/>
                  </a:cubicBezTo>
                  <a:cubicBezTo>
                    <a:pt x="2871" y="3702"/>
                    <a:pt x="3702" y="2872"/>
                    <a:pt x="3702" y="1855"/>
                  </a:cubicBezTo>
                  <a:cubicBezTo>
                    <a:pt x="3702" y="837"/>
                    <a:pt x="2871" y="0"/>
                    <a:pt x="1848" y="0"/>
                  </a:cubicBezTo>
                  <a:close/>
                </a:path>
              </a:pathLst>
            </a:custGeom>
            <a:solidFill>
              <a:srgbClr val="80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1" name="Google Shape;447;p21"/>
            <p:cNvSpPr/>
            <p:nvPr/>
          </p:nvSpPr>
          <p:spPr>
            <a:xfrm>
              <a:off x="7007922" y="2391042"/>
              <a:ext cx="844830" cy="844830"/>
            </a:xfrm>
            <a:custGeom>
              <a:avLst/>
              <a:gdLst/>
              <a:ahLst/>
              <a:cxnLst/>
              <a:rect l="l" t="t" r="r" b="b"/>
              <a:pathLst>
                <a:path w="3703" h="3703" extrusionOk="0">
                  <a:moveTo>
                    <a:pt x="1848" y="0"/>
                  </a:moveTo>
                  <a:cubicBezTo>
                    <a:pt x="831" y="0"/>
                    <a:pt x="0" y="837"/>
                    <a:pt x="0" y="1855"/>
                  </a:cubicBezTo>
                  <a:cubicBezTo>
                    <a:pt x="0" y="2872"/>
                    <a:pt x="831" y="3702"/>
                    <a:pt x="1848" y="3702"/>
                  </a:cubicBezTo>
                  <a:cubicBezTo>
                    <a:pt x="2872" y="3702"/>
                    <a:pt x="3702" y="2872"/>
                    <a:pt x="3702" y="1855"/>
                  </a:cubicBezTo>
                  <a:cubicBezTo>
                    <a:pt x="3702" y="837"/>
                    <a:pt x="2872" y="0"/>
                    <a:pt x="184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2" name="Google Shape;448;p21"/>
            <p:cNvSpPr/>
            <p:nvPr/>
          </p:nvSpPr>
          <p:spPr>
            <a:xfrm>
              <a:off x="3587089" y="1235025"/>
              <a:ext cx="1964122" cy="752430"/>
            </a:xfrm>
            <a:custGeom>
              <a:avLst/>
              <a:gdLst/>
              <a:ahLst/>
              <a:cxnLst/>
              <a:rect l="l" t="t" r="r" b="b"/>
              <a:pathLst>
                <a:path w="8609" h="3298" extrusionOk="0">
                  <a:moveTo>
                    <a:pt x="104" y="1"/>
                  </a:moveTo>
                  <a:lnTo>
                    <a:pt x="1" y="27"/>
                  </a:lnTo>
                  <a:cubicBezTo>
                    <a:pt x="535" y="1932"/>
                    <a:pt x="2254" y="3297"/>
                    <a:pt x="4314" y="3297"/>
                  </a:cubicBezTo>
                  <a:cubicBezTo>
                    <a:pt x="6355" y="3297"/>
                    <a:pt x="8099" y="1932"/>
                    <a:pt x="8608" y="27"/>
                  </a:cubicBezTo>
                  <a:lnTo>
                    <a:pt x="8499" y="1"/>
                  </a:lnTo>
                  <a:cubicBezTo>
                    <a:pt x="7990" y="1849"/>
                    <a:pt x="6303" y="3194"/>
                    <a:pt x="4314" y="3194"/>
                  </a:cubicBezTo>
                  <a:cubicBezTo>
                    <a:pt x="2305" y="3194"/>
                    <a:pt x="612" y="1849"/>
                    <a:pt x="104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3" name="Google Shape;450;p21"/>
            <p:cNvSpPr/>
            <p:nvPr/>
          </p:nvSpPr>
          <p:spPr>
            <a:xfrm>
              <a:off x="4751352" y="1823335"/>
              <a:ext cx="214687" cy="193241"/>
            </a:xfrm>
            <a:custGeom>
              <a:avLst/>
              <a:gdLst/>
              <a:ahLst/>
              <a:cxnLst/>
              <a:rect l="l" t="t" r="r" b="b"/>
              <a:pathLst>
                <a:path w="941" h="847" extrusionOk="0">
                  <a:moveTo>
                    <a:pt x="475" y="1"/>
                  </a:moveTo>
                  <a:cubicBezTo>
                    <a:pt x="404" y="1"/>
                    <a:pt x="333" y="19"/>
                    <a:pt x="271" y="55"/>
                  </a:cubicBezTo>
                  <a:cubicBezTo>
                    <a:pt x="59" y="190"/>
                    <a:pt x="1" y="428"/>
                    <a:pt x="110" y="647"/>
                  </a:cubicBezTo>
                  <a:cubicBezTo>
                    <a:pt x="182" y="770"/>
                    <a:pt x="322" y="846"/>
                    <a:pt x="462" y="846"/>
                  </a:cubicBezTo>
                  <a:cubicBezTo>
                    <a:pt x="535" y="846"/>
                    <a:pt x="607" y="826"/>
                    <a:pt x="670" y="782"/>
                  </a:cubicBezTo>
                  <a:cubicBezTo>
                    <a:pt x="889" y="673"/>
                    <a:pt x="941" y="403"/>
                    <a:pt x="831" y="216"/>
                  </a:cubicBezTo>
                  <a:cubicBezTo>
                    <a:pt x="762" y="74"/>
                    <a:pt x="618" y="1"/>
                    <a:pt x="475" y="1"/>
                  </a:cubicBezTo>
                  <a:close/>
                </a:path>
              </a:pathLst>
            </a:custGeom>
            <a:solidFill>
              <a:srgbClr val="80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4" name="Google Shape;451;p21"/>
            <p:cNvSpPr/>
            <p:nvPr/>
          </p:nvSpPr>
          <p:spPr>
            <a:xfrm>
              <a:off x="5336519" y="1370772"/>
              <a:ext cx="220390" cy="193697"/>
            </a:xfrm>
            <a:custGeom>
              <a:avLst/>
              <a:gdLst/>
              <a:ahLst/>
              <a:cxnLst/>
              <a:rect l="l" t="t" r="r" b="b"/>
              <a:pathLst>
                <a:path w="966" h="849" extrusionOk="0">
                  <a:moveTo>
                    <a:pt x="500" y="1"/>
                  </a:moveTo>
                  <a:cubicBezTo>
                    <a:pt x="347" y="1"/>
                    <a:pt x="204" y="81"/>
                    <a:pt x="110" y="211"/>
                  </a:cubicBezTo>
                  <a:cubicBezTo>
                    <a:pt x="0" y="423"/>
                    <a:pt x="84" y="668"/>
                    <a:pt x="271" y="803"/>
                  </a:cubicBezTo>
                  <a:cubicBezTo>
                    <a:pt x="335" y="834"/>
                    <a:pt x="403" y="849"/>
                    <a:pt x="468" y="849"/>
                  </a:cubicBezTo>
                  <a:cubicBezTo>
                    <a:pt x="619" y="849"/>
                    <a:pt x="759" y="772"/>
                    <a:pt x="831" y="642"/>
                  </a:cubicBezTo>
                  <a:cubicBezTo>
                    <a:pt x="966" y="423"/>
                    <a:pt x="889" y="185"/>
                    <a:pt x="702" y="50"/>
                  </a:cubicBezTo>
                  <a:cubicBezTo>
                    <a:pt x="635" y="16"/>
                    <a:pt x="566" y="1"/>
                    <a:pt x="500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5" name="Google Shape;452;p21"/>
            <p:cNvSpPr/>
            <p:nvPr/>
          </p:nvSpPr>
          <p:spPr>
            <a:xfrm>
              <a:off x="4188391" y="1831403"/>
              <a:ext cx="220390" cy="193241"/>
            </a:xfrm>
            <a:custGeom>
              <a:avLst/>
              <a:gdLst/>
              <a:ahLst/>
              <a:cxnLst/>
              <a:rect l="l" t="t" r="r" b="b"/>
              <a:pathLst>
                <a:path w="966" h="847" extrusionOk="0">
                  <a:moveTo>
                    <a:pt x="480" y="1"/>
                  </a:moveTo>
                  <a:cubicBezTo>
                    <a:pt x="336" y="1"/>
                    <a:pt x="202" y="74"/>
                    <a:pt x="129" y="216"/>
                  </a:cubicBezTo>
                  <a:cubicBezTo>
                    <a:pt x="0" y="403"/>
                    <a:pt x="77" y="673"/>
                    <a:pt x="264" y="782"/>
                  </a:cubicBezTo>
                  <a:cubicBezTo>
                    <a:pt x="338" y="826"/>
                    <a:pt x="415" y="846"/>
                    <a:pt x="489" y="846"/>
                  </a:cubicBezTo>
                  <a:cubicBezTo>
                    <a:pt x="633" y="846"/>
                    <a:pt x="767" y="770"/>
                    <a:pt x="856" y="647"/>
                  </a:cubicBezTo>
                  <a:cubicBezTo>
                    <a:pt x="966" y="428"/>
                    <a:pt x="882" y="190"/>
                    <a:pt x="695" y="55"/>
                  </a:cubicBezTo>
                  <a:cubicBezTo>
                    <a:pt x="625" y="19"/>
                    <a:pt x="551" y="1"/>
                    <a:pt x="480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6" name="Google Shape;453;p21"/>
            <p:cNvSpPr/>
            <p:nvPr/>
          </p:nvSpPr>
          <p:spPr>
            <a:xfrm>
              <a:off x="3587089" y="1370772"/>
              <a:ext cx="220619" cy="193697"/>
            </a:xfrm>
            <a:custGeom>
              <a:avLst/>
              <a:gdLst/>
              <a:ahLst/>
              <a:cxnLst/>
              <a:rect l="l" t="t" r="r" b="b"/>
              <a:pathLst>
                <a:path w="967" h="849" extrusionOk="0">
                  <a:moveTo>
                    <a:pt x="466" y="1"/>
                  </a:moveTo>
                  <a:cubicBezTo>
                    <a:pt x="400" y="1"/>
                    <a:pt x="331" y="16"/>
                    <a:pt x="265" y="50"/>
                  </a:cubicBezTo>
                  <a:cubicBezTo>
                    <a:pt x="78" y="185"/>
                    <a:pt x="1" y="423"/>
                    <a:pt x="104" y="642"/>
                  </a:cubicBezTo>
                  <a:cubicBezTo>
                    <a:pt x="180" y="772"/>
                    <a:pt x="334" y="849"/>
                    <a:pt x="492" y="849"/>
                  </a:cubicBezTo>
                  <a:cubicBezTo>
                    <a:pt x="562" y="849"/>
                    <a:pt x="631" y="834"/>
                    <a:pt x="696" y="803"/>
                  </a:cubicBezTo>
                  <a:cubicBezTo>
                    <a:pt x="883" y="668"/>
                    <a:pt x="966" y="423"/>
                    <a:pt x="831" y="211"/>
                  </a:cubicBezTo>
                  <a:cubicBezTo>
                    <a:pt x="755" y="81"/>
                    <a:pt x="617" y="1"/>
                    <a:pt x="466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7" name="Google Shape;458;p21"/>
            <p:cNvSpPr/>
            <p:nvPr/>
          </p:nvSpPr>
          <p:spPr>
            <a:xfrm>
              <a:off x="3036342" y="2682157"/>
              <a:ext cx="122059" cy="39470"/>
            </a:xfrm>
            <a:custGeom>
              <a:avLst/>
              <a:gdLst/>
              <a:ahLst/>
              <a:cxnLst/>
              <a:rect l="l" t="t" r="r" b="b"/>
              <a:pathLst>
                <a:path w="535" h="173" extrusionOk="0">
                  <a:moveTo>
                    <a:pt x="277" y="1"/>
                  </a:moveTo>
                  <a:cubicBezTo>
                    <a:pt x="181" y="1"/>
                    <a:pt x="81" y="41"/>
                    <a:pt x="1" y="121"/>
                  </a:cubicBezTo>
                  <a:lnTo>
                    <a:pt x="52" y="173"/>
                  </a:lnTo>
                  <a:cubicBezTo>
                    <a:pt x="107" y="109"/>
                    <a:pt x="187" y="76"/>
                    <a:pt x="268" y="76"/>
                  </a:cubicBezTo>
                  <a:cubicBezTo>
                    <a:pt x="348" y="76"/>
                    <a:pt x="429" y="109"/>
                    <a:pt x="483" y="173"/>
                  </a:cubicBezTo>
                  <a:lnTo>
                    <a:pt x="535" y="121"/>
                  </a:lnTo>
                  <a:cubicBezTo>
                    <a:pt x="467" y="41"/>
                    <a:pt x="374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8" name="Google Shape;459;p21"/>
            <p:cNvSpPr/>
            <p:nvPr/>
          </p:nvSpPr>
          <p:spPr>
            <a:xfrm>
              <a:off x="7209621" y="2788381"/>
              <a:ext cx="233623" cy="233623"/>
            </a:xfrm>
            <a:custGeom>
              <a:avLst/>
              <a:gdLst/>
              <a:ahLst/>
              <a:cxnLst/>
              <a:rect l="l" t="t" r="r" b="b"/>
              <a:pathLst>
                <a:path w="1024" h="1024" extrusionOk="0">
                  <a:moveTo>
                    <a:pt x="509" y="245"/>
                  </a:moveTo>
                  <a:cubicBezTo>
                    <a:pt x="670" y="245"/>
                    <a:pt x="779" y="348"/>
                    <a:pt x="779" y="509"/>
                  </a:cubicBezTo>
                  <a:cubicBezTo>
                    <a:pt x="779" y="670"/>
                    <a:pt x="670" y="779"/>
                    <a:pt x="509" y="779"/>
                  </a:cubicBezTo>
                  <a:cubicBezTo>
                    <a:pt x="348" y="779"/>
                    <a:pt x="245" y="670"/>
                    <a:pt x="245" y="509"/>
                  </a:cubicBezTo>
                  <a:cubicBezTo>
                    <a:pt x="245" y="348"/>
                    <a:pt x="348" y="245"/>
                    <a:pt x="509" y="245"/>
                  </a:cubicBezTo>
                  <a:close/>
                  <a:moveTo>
                    <a:pt x="457" y="0"/>
                  </a:moveTo>
                  <a:lnTo>
                    <a:pt x="457" y="84"/>
                  </a:lnTo>
                  <a:cubicBezTo>
                    <a:pt x="406" y="84"/>
                    <a:pt x="380" y="110"/>
                    <a:pt x="348" y="110"/>
                  </a:cubicBezTo>
                  <a:lnTo>
                    <a:pt x="322" y="58"/>
                  </a:lnTo>
                  <a:lnTo>
                    <a:pt x="219" y="110"/>
                  </a:lnTo>
                  <a:lnTo>
                    <a:pt x="245" y="161"/>
                  </a:lnTo>
                  <a:cubicBezTo>
                    <a:pt x="219" y="187"/>
                    <a:pt x="187" y="219"/>
                    <a:pt x="161" y="245"/>
                  </a:cubicBezTo>
                  <a:lnTo>
                    <a:pt x="110" y="219"/>
                  </a:lnTo>
                  <a:lnTo>
                    <a:pt x="58" y="322"/>
                  </a:lnTo>
                  <a:lnTo>
                    <a:pt x="110" y="348"/>
                  </a:lnTo>
                  <a:cubicBezTo>
                    <a:pt x="84" y="380"/>
                    <a:pt x="84" y="406"/>
                    <a:pt x="84" y="457"/>
                  </a:cubicBezTo>
                  <a:lnTo>
                    <a:pt x="0" y="457"/>
                  </a:lnTo>
                  <a:lnTo>
                    <a:pt x="0" y="567"/>
                  </a:lnTo>
                  <a:lnTo>
                    <a:pt x="84" y="567"/>
                  </a:lnTo>
                  <a:cubicBezTo>
                    <a:pt x="84" y="618"/>
                    <a:pt x="84" y="644"/>
                    <a:pt x="110" y="670"/>
                  </a:cubicBezTo>
                  <a:lnTo>
                    <a:pt x="58" y="728"/>
                  </a:lnTo>
                  <a:lnTo>
                    <a:pt x="110" y="805"/>
                  </a:lnTo>
                  <a:lnTo>
                    <a:pt x="161" y="779"/>
                  </a:lnTo>
                  <a:cubicBezTo>
                    <a:pt x="187" y="805"/>
                    <a:pt x="219" y="831"/>
                    <a:pt x="245" y="863"/>
                  </a:cubicBezTo>
                  <a:lnTo>
                    <a:pt x="219" y="914"/>
                  </a:lnTo>
                  <a:lnTo>
                    <a:pt x="322" y="992"/>
                  </a:lnTo>
                  <a:lnTo>
                    <a:pt x="348" y="914"/>
                  </a:lnTo>
                  <a:cubicBezTo>
                    <a:pt x="380" y="940"/>
                    <a:pt x="406" y="940"/>
                    <a:pt x="457" y="940"/>
                  </a:cubicBezTo>
                  <a:lnTo>
                    <a:pt x="457" y="1024"/>
                  </a:lnTo>
                  <a:lnTo>
                    <a:pt x="567" y="1024"/>
                  </a:lnTo>
                  <a:lnTo>
                    <a:pt x="567" y="940"/>
                  </a:lnTo>
                  <a:cubicBezTo>
                    <a:pt x="618" y="940"/>
                    <a:pt x="644" y="940"/>
                    <a:pt x="670" y="914"/>
                  </a:cubicBezTo>
                  <a:lnTo>
                    <a:pt x="728" y="992"/>
                  </a:lnTo>
                  <a:lnTo>
                    <a:pt x="805" y="914"/>
                  </a:lnTo>
                  <a:lnTo>
                    <a:pt x="779" y="863"/>
                  </a:lnTo>
                  <a:cubicBezTo>
                    <a:pt x="805" y="831"/>
                    <a:pt x="831" y="805"/>
                    <a:pt x="863" y="779"/>
                  </a:cubicBezTo>
                  <a:lnTo>
                    <a:pt x="915" y="805"/>
                  </a:lnTo>
                  <a:lnTo>
                    <a:pt x="992" y="728"/>
                  </a:lnTo>
                  <a:lnTo>
                    <a:pt x="915" y="670"/>
                  </a:lnTo>
                  <a:cubicBezTo>
                    <a:pt x="940" y="644"/>
                    <a:pt x="940" y="618"/>
                    <a:pt x="940" y="567"/>
                  </a:cubicBezTo>
                  <a:lnTo>
                    <a:pt x="1024" y="567"/>
                  </a:lnTo>
                  <a:lnTo>
                    <a:pt x="1024" y="457"/>
                  </a:lnTo>
                  <a:lnTo>
                    <a:pt x="940" y="457"/>
                  </a:lnTo>
                  <a:cubicBezTo>
                    <a:pt x="940" y="406"/>
                    <a:pt x="940" y="380"/>
                    <a:pt x="915" y="348"/>
                  </a:cubicBezTo>
                  <a:lnTo>
                    <a:pt x="992" y="322"/>
                  </a:lnTo>
                  <a:lnTo>
                    <a:pt x="915" y="219"/>
                  </a:lnTo>
                  <a:lnTo>
                    <a:pt x="863" y="245"/>
                  </a:lnTo>
                  <a:cubicBezTo>
                    <a:pt x="831" y="219"/>
                    <a:pt x="805" y="187"/>
                    <a:pt x="779" y="161"/>
                  </a:cubicBezTo>
                  <a:lnTo>
                    <a:pt x="805" y="110"/>
                  </a:lnTo>
                  <a:lnTo>
                    <a:pt x="728" y="58"/>
                  </a:lnTo>
                  <a:lnTo>
                    <a:pt x="670" y="110"/>
                  </a:lnTo>
                  <a:cubicBezTo>
                    <a:pt x="644" y="110"/>
                    <a:pt x="618" y="84"/>
                    <a:pt x="567" y="84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69" name="Google Shape;460;p21"/>
            <p:cNvSpPr/>
            <p:nvPr/>
          </p:nvSpPr>
          <p:spPr>
            <a:xfrm>
              <a:off x="7399026" y="2604724"/>
              <a:ext cx="232254" cy="233623"/>
            </a:xfrm>
            <a:custGeom>
              <a:avLst/>
              <a:gdLst/>
              <a:ahLst/>
              <a:cxnLst/>
              <a:rect l="l" t="t" r="r" b="b"/>
              <a:pathLst>
                <a:path w="1018" h="1024" extrusionOk="0">
                  <a:moveTo>
                    <a:pt x="509" y="245"/>
                  </a:moveTo>
                  <a:cubicBezTo>
                    <a:pt x="670" y="245"/>
                    <a:pt x="779" y="348"/>
                    <a:pt x="779" y="509"/>
                  </a:cubicBezTo>
                  <a:cubicBezTo>
                    <a:pt x="779" y="670"/>
                    <a:pt x="670" y="779"/>
                    <a:pt x="509" y="779"/>
                  </a:cubicBezTo>
                  <a:cubicBezTo>
                    <a:pt x="348" y="779"/>
                    <a:pt x="245" y="670"/>
                    <a:pt x="245" y="509"/>
                  </a:cubicBezTo>
                  <a:cubicBezTo>
                    <a:pt x="245" y="348"/>
                    <a:pt x="348" y="245"/>
                    <a:pt x="509" y="245"/>
                  </a:cubicBezTo>
                  <a:close/>
                  <a:moveTo>
                    <a:pt x="458" y="0"/>
                  </a:moveTo>
                  <a:lnTo>
                    <a:pt x="458" y="84"/>
                  </a:lnTo>
                  <a:cubicBezTo>
                    <a:pt x="432" y="84"/>
                    <a:pt x="374" y="84"/>
                    <a:pt x="348" y="110"/>
                  </a:cubicBezTo>
                  <a:lnTo>
                    <a:pt x="322" y="58"/>
                  </a:lnTo>
                  <a:lnTo>
                    <a:pt x="213" y="110"/>
                  </a:lnTo>
                  <a:lnTo>
                    <a:pt x="245" y="161"/>
                  </a:lnTo>
                  <a:cubicBezTo>
                    <a:pt x="213" y="187"/>
                    <a:pt x="187" y="219"/>
                    <a:pt x="161" y="245"/>
                  </a:cubicBezTo>
                  <a:lnTo>
                    <a:pt x="110" y="219"/>
                  </a:lnTo>
                  <a:lnTo>
                    <a:pt x="52" y="322"/>
                  </a:lnTo>
                  <a:lnTo>
                    <a:pt x="110" y="348"/>
                  </a:lnTo>
                  <a:cubicBezTo>
                    <a:pt x="110" y="380"/>
                    <a:pt x="84" y="406"/>
                    <a:pt x="84" y="457"/>
                  </a:cubicBezTo>
                  <a:lnTo>
                    <a:pt x="0" y="457"/>
                  </a:lnTo>
                  <a:lnTo>
                    <a:pt x="0" y="567"/>
                  </a:lnTo>
                  <a:lnTo>
                    <a:pt x="84" y="567"/>
                  </a:lnTo>
                  <a:cubicBezTo>
                    <a:pt x="84" y="618"/>
                    <a:pt x="110" y="644"/>
                    <a:pt x="110" y="670"/>
                  </a:cubicBezTo>
                  <a:lnTo>
                    <a:pt x="52" y="702"/>
                  </a:lnTo>
                  <a:lnTo>
                    <a:pt x="110" y="805"/>
                  </a:lnTo>
                  <a:lnTo>
                    <a:pt x="161" y="779"/>
                  </a:lnTo>
                  <a:cubicBezTo>
                    <a:pt x="187" y="805"/>
                    <a:pt x="213" y="831"/>
                    <a:pt x="245" y="863"/>
                  </a:cubicBezTo>
                  <a:lnTo>
                    <a:pt x="213" y="915"/>
                  </a:lnTo>
                  <a:lnTo>
                    <a:pt x="322" y="966"/>
                  </a:lnTo>
                  <a:lnTo>
                    <a:pt x="348" y="915"/>
                  </a:lnTo>
                  <a:cubicBezTo>
                    <a:pt x="374" y="940"/>
                    <a:pt x="432" y="940"/>
                    <a:pt x="458" y="940"/>
                  </a:cubicBezTo>
                  <a:lnTo>
                    <a:pt x="458" y="1024"/>
                  </a:lnTo>
                  <a:lnTo>
                    <a:pt x="567" y="1024"/>
                  </a:lnTo>
                  <a:lnTo>
                    <a:pt x="567" y="940"/>
                  </a:lnTo>
                  <a:cubicBezTo>
                    <a:pt x="618" y="940"/>
                    <a:pt x="644" y="940"/>
                    <a:pt x="670" y="915"/>
                  </a:cubicBezTo>
                  <a:lnTo>
                    <a:pt x="728" y="966"/>
                  </a:lnTo>
                  <a:lnTo>
                    <a:pt x="831" y="915"/>
                  </a:lnTo>
                  <a:lnTo>
                    <a:pt x="779" y="863"/>
                  </a:lnTo>
                  <a:cubicBezTo>
                    <a:pt x="805" y="831"/>
                    <a:pt x="831" y="805"/>
                    <a:pt x="857" y="779"/>
                  </a:cubicBezTo>
                  <a:lnTo>
                    <a:pt x="915" y="805"/>
                  </a:lnTo>
                  <a:lnTo>
                    <a:pt x="992" y="702"/>
                  </a:lnTo>
                  <a:lnTo>
                    <a:pt x="915" y="670"/>
                  </a:lnTo>
                  <a:cubicBezTo>
                    <a:pt x="940" y="644"/>
                    <a:pt x="940" y="618"/>
                    <a:pt x="940" y="567"/>
                  </a:cubicBezTo>
                  <a:lnTo>
                    <a:pt x="1018" y="567"/>
                  </a:lnTo>
                  <a:lnTo>
                    <a:pt x="1018" y="457"/>
                  </a:lnTo>
                  <a:lnTo>
                    <a:pt x="940" y="457"/>
                  </a:lnTo>
                  <a:cubicBezTo>
                    <a:pt x="940" y="406"/>
                    <a:pt x="940" y="380"/>
                    <a:pt x="915" y="348"/>
                  </a:cubicBezTo>
                  <a:lnTo>
                    <a:pt x="992" y="322"/>
                  </a:lnTo>
                  <a:lnTo>
                    <a:pt x="915" y="219"/>
                  </a:lnTo>
                  <a:lnTo>
                    <a:pt x="857" y="245"/>
                  </a:lnTo>
                  <a:cubicBezTo>
                    <a:pt x="831" y="219"/>
                    <a:pt x="805" y="187"/>
                    <a:pt x="779" y="161"/>
                  </a:cubicBezTo>
                  <a:lnTo>
                    <a:pt x="831" y="110"/>
                  </a:lnTo>
                  <a:lnTo>
                    <a:pt x="728" y="58"/>
                  </a:lnTo>
                  <a:lnTo>
                    <a:pt x="670" y="110"/>
                  </a:lnTo>
                  <a:cubicBezTo>
                    <a:pt x="644" y="84"/>
                    <a:pt x="618" y="84"/>
                    <a:pt x="567" y="84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0" name="Google Shape;461;p21"/>
            <p:cNvSpPr/>
            <p:nvPr/>
          </p:nvSpPr>
          <p:spPr>
            <a:xfrm>
              <a:off x="4406820" y="2678962"/>
              <a:ext cx="61828" cy="61828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135" y="0"/>
                  </a:moveTo>
                  <a:cubicBezTo>
                    <a:pt x="52" y="0"/>
                    <a:pt x="0" y="58"/>
                    <a:pt x="0" y="135"/>
                  </a:cubicBezTo>
                  <a:cubicBezTo>
                    <a:pt x="0" y="219"/>
                    <a:pt x="52" y="271"/>
                    <a:pt x="135" y="271"/>
                  </a:cubicBezTo>
                  <a:cubicBezTo>
                    <a:pt x="212" y="271"/>
                    <a:pt x="270" y="219"/>
                    <a:pt x="270" y="135"/>
                  </a:cubicBezTo>
                  <a:cubicBezTo>
                    <a:pt x="270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1" name="Google Shape;463;p21"/>
            <p:cNvSpPr/>
            <p:nvPr/>
          </p:nvSpPr>
          <p:spPr>
            <a:xfrm>
              <a:off x="4406820" y="2783225"/>
              <a:ext cx="94867" cy="195524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135" y="0"/>
                  </a:moveTo>
                  <a:cubicBezTo>
                    <a:pt x="52" y="0"/>
                    <a:pt x="0" y="52"/>
                    <a:pt x="0" y="136"/>
                  </a:cubicBezTo>
                  <a:cubicBezTo>
                    <a:pt x="0" y="213"/>
                    <a:pt x="52" y="271"/>
                    <a:pt x="135" y="271"/>
                  </a:cubicBezTo>
                  <a:cubicBezTo>
                    <a:pt x="212" y="271"/>
                    <a:pt x="270" y="213"/>
                    <a:pt x="270" y="136"/>
                  </a:cubicBezTo>
                  <a:cubicBezTo>
                    <a:pt x="270" y="52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2" name="Google Shape;464;p21"/>
            <p:cNvSpPr/>
            <p:nvPr/>
          </p:nvSpPr>
          <p:spPr>
            <a:xfrm>
              <a:off x="4505152" y="2802390"/>
              <a:ext cx="232254" cy="23727"/>
            </a:xfrm>
            <a:custGeom>
              <a:avLst/>
              <a:gdLst/>
              <a:ahLst/>
              <a:cxnLst/>
              <a:rect l="l" t="t" r="r" b="b"/>
              <a:pathLst>
                <a:path w="1018" h="104" extrusionOk="0">
                  <a:moveTo>
                    <a:pt x="52" y="0"/>
                  </a:moveTo>
                  <a:cubicBezTo>
                    <a:pt x="26" y="0"/>
                    <a:pt x="0" y="26"/>
                    <a:pt x="0" y="52"/>
                  </a:cubicBezTo>
                  <a:cubicBezTo>
                    <a:pt x="0" y="77"/>
                    <a:pt x="26" y="103"/>
                    <a:pt x="52" y="103"/>
                  </a:cubicBezTo>
                  <a:lnTo>
                    <a:pt x="966" y="103"/>
                  </a:lnTo>
                  <a:cubicBezTo>
                    <a:pt x="992" y="103"/>
                    <a:pt x="1018" y="77"/>
                    <a:pt x="1018" y="52"/>
                  </a:cubicBezTo>
                  <a:cubicBezTo>
                    <a:pt x="1018" y="26"/>
                    <a:pt x="992" y="0"/>
                    <a:pt x="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" name="Google Shape;465;p21"/>
            <p:cNvSpPr/>
            <p:nvPr/>
          </p:nvSpPr>
          <p:spPr>
            <a:xfrm>
              <a:off x="4406820" y="2887488"/>
              <a:ext cx="61828" cy="61828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135" y="0"/>
                  </a:moveTo>
                  <a:cubicBezTo>
                    <a:pt x="52" y="0"/>
                    <a:pt x="0" y="52"/>
                    <a:pt x="0" y="136"/>
                  </a:cubicBezTo>
                  <a:cubicBezTo>
                    <a:pt x="0" y="213"/>
                    <a:pt x="52" y="271"/>
                    <a:pt x="135" y="271"/>
                  </a:cubicBezTo>
                  <a:cubicBezTo>
                    <a:pt x="212" y="271"/>
                    <a:pt x="270" y="213"/>
                    <a:pt x="270" y="136"/>
                  </a:cubicBezTo>
                  <a:cubicBezTo>
                    <a:pt x="270" y="52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4" name="Google Shape;466;p21"/>
            <p:cNvSpPr/>
            <p:nvPr/>
          </p:nvSpPr>
          <p:spPr>
            <a:xfrm>
              <a:off x="4505152" y="2905055"/>
              <a:ext cx="232254" cy="25324"/>
            </a:xfrm>
            <a:custGeom>
              <a:avLst/>
              <a:gdLst/>
              <a:ahLst/>
              <a:cxnLst/>
              <a:rect l="l" t="t" r="r" b="b"/>
              <a:pathLst>
                <a:path w="1018" h="111" extrusionOk="0">
                  <a:moveTo>
                    <a:pt x="52" y="1"/>
                  </a:moveTo>
                  <a:cubicBezTo>
                    <a:pt x="26" y="1"/>
                    <a:pt x="0" y="33"/>
                    <a:pt x="0" y="59"/>
                  </a:cubicBezTo>
                  <a:cubicBezTo>
                    <a:pt x="0" y="84"/>
                    <a:pt x="26" y="110"/>
                    <a:pt x="52" y="110"/>
                  </a:cubicBezTo>
                  <a:lnTo>
                    <a:pt x="966" y="110"/>
                  </a:lnTo>
                  <a:cubicBezTo>
                    <a:pt x="992" y="110"/>
                    <a:pt x="1018" y="84"/>
                    <a:pt x="1018" y="59"/>
                  </a:cubicBezTo>
                  <a:cubicBezTo>
                    <a:pt x="1018" y="33"/>
                    <a:pt x="992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75" name="Google Shape;478;p21"/>
          <p:cNvSpPr txBox="1"/>
          <p:nvPr/>
        </p:nvSpPr>
        <p:spPr>
          <a:xfrm>
            <a:off x="1450068" y="4588603"/>
            <a:ext cx="1687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/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Үндэслэл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479;p21"/>
          <p:cNvSpPr txBox="1"/>
          <p:nvPr/>
        </p:nvSpPr>
        <p:spPr>
          <a:xfrm>
            <a:off x="3898895" y="4588592"/>
            <a:ext cx="1687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Аргачлал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480;p21"/>
          <p:cNvSpPr txBox="1"/>
          <p:nvPr/>
        </p:nvSpPr>
        <p:spPr>
          <a:xfrm>
            <a:off x="9050745" y="4588604"/>
            <a:ext cx="1687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iscussion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Хэлцэмж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481;p21"/>
          <p:cNvSpPr txBox="1"/>
          <p:nvPr/>
        </p:nvSpPr>
        <p:spPr>
          <a:xfrm>
            <a:off x="6752530" y="4588593"/>
            <a:ext cx="1687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Үр дүн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426;p21"/>
          <p:cNvSpPr txBox="1"/>
          <p:nvPr/>
        </p:nvSpPr>
        <p:spPr>
          <a:xfrm>
            <a:off x="4462935" y="1171801"/>
            <a:ext cx="3243980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IMRAD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загвар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-84628" y="144850"/>
            <a:ext cx="42422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Шинжлэх ухааны харилцааны аль ч хэлбэрт заавал байх ёстой бүтэц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oogle Shape;636;p24"/>
          <p:cNvGrpSpPr/>
          <p:nvPr/>
        </p:nvGrpSpPr>
        <p:grpSpPr>
          <a:xfrm>
            <a:off x="7337873" y="3537514"/>
            <a:ext cx="457541" cy="426301"/>
            <a:chOff x="1199810" y="20443"/>
            <a:chExt cx="486550" cy="481850"/>
          </a:xfrm>
        </p:grpSpPr>
        <p:sp>
          <p:nvSpPr>
            <p:cNvPr id="83" name="Google Shape;637;p24"/>
            <p:cNvSpPr/>
            <p:nvPr/>
          </p:nvSpPr>
          <p:spPr>
            <a:xfrm>
              <a:off x="1286385" y="105168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" name="Google Shape;638;p24"/>
            <p:cNvSpPr/>
            <p:nvPr/>
          </p:nvSpPr>
          <p:spPr>
            <a:xfrm>
              <a:off x="1335010" y="161643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" name="Google Shape;639;p24"/>
            <p:cNvSpPr/>
            <p:nvPr/>
          </p:nvSpPr>
          <p:spPr>
            <a:xfrm>
              <a:off x="1199810" y="20468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6" name="Google Shape;640;p24"/>
            <p:cNvSpPr/>
            <p:nvPr/>
          </p:nvSpPr>
          <p:spPr>
            <a:xfrm>
              <a:off x="1395910" y="20443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88" name="Right Triangle 17"/>
          <p:cNvSpPr/>
          <p:nvPr/>
        </p:nvSpPr>
        <p:spPr>
          <a:xfrm>
            <a:off x="4573307" y="3518737"/>
            <a:ext cx="460606" cy="49984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2029317" y="3477834"/>
            <a:ext cx="495809" cy="49761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426;p21"/>
          <p:cNvSpPr txBox="1"/>
          <p:nvPr/>
        </p:nvSpPr>
        <p:spPr>
          <a:xfrm>
            <a:off x="240000" y="201589"/>
            <a:ext cx="11712000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ШУ-ы бүтээлийн үндсэн бүтэц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41" y="965189"/>
            <a:ext cx="6056274" cy="306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1841" y="4227809"/>
            <a:ext cx="82071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Нэмэлт хэсгүүд: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1.	Title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Сэдэв гарчиг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2. Key words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Түлхүүр үг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3. Abstract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Хураангуй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4. Conclusions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Дүгнэлт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5. Acknowledgements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Талархал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6. Appendices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Хавсралт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7. References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Ном зүй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063875"/>
            <a:ext cx="2484120" cy="501650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Ж.Жамбалдорж</a:t>
            </a:r>
            <a:br>
              <a:rPr lang="en-US" altLang="en-US" sz="20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7030A0"/>
                </a:solidFill>
                <a:latin typeface="+mn-lt"/>
                <a:cs typeface="Mongolian Baiti" panose="03000500000000000000" charset="0"/>
              </a:rPr>
              <a:t>АУ-ы доктор, дэд профессор</a:t>
            </a:r>
            <a:endParaRPr lang="en-US" altLang="en-US" sz="1800" dirty="0">
              <a:solidFill>
                <a:srgbClr val="7030A0"/>
              </a:solidFill>
              <a:latin typeface="+mn-lt"/>
              <a:cs typeface="Mongolian Baiti" panose="0300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910" y="749300"/>
            <a:ext cx="8201660" cy="513080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Эзэмшсэн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боловсрол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цол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2003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ЭМШУИС, АУС, 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Х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үний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эмч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2005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ЭМШУИС, МДИ,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Эмнэлзүйн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эмгэг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судлаач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Токушима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ИС, АУ-ы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доктор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АШУҮИС,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дэд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профессор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Ажил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эрхлэлт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2003 - 2006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АУХ,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ЭШДэА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2010 - 2012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Ямагата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ИС,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Судлаач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2013 - 2021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АШУҮИС,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БиоАС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Дад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багш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дэд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профессор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2021 - 2023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ОУЭМНХИС,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ассистент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профессор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2024 -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одоо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АШУҮИС,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Эрдмийн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сургууль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ЭМСТ,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дэд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профессор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b="1" i="1" dirty="0" err="1">
                <a:latin typeface="Arial" panose="020B0604020202020204" pitchFamily="34" charset="0"/>
                <a:cs typeface="Mongolian Baiti" panose="03000500000000000000" charset="0"/>
              </a:rPr>
              <a:t>Чиглэл</a:t>
            </a:r>
            <a:r>
              <a:rPr lang="en-US" altLang="en-US" sz="2000" b="1" i="1" dirty="0">
                <a:latin typeface="Arial" panose="020B0604020202020204" pitchFamily="34" charset="0"/>
                <a:cs typeface="Mongolian Baiti" panose="03000500000000000000" charset="0"/>
              </a:rPr>
              <a:t>:</a:t>
            </a:r>
            <a:endParaRPr lang="en-US" altLang="en-US" sz="2000" b="1" i="1" dirty="0">
              <a:latin typeface="Arial" panose="020B0604020202020204" pitchFamily="34" charset="0"/>
              <a:cs typeface="Mongolian Baiti" panose="03000500000000000000" charset="0"/>
            </a:endParaRPr>
          </a:p>
          <a:p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Мэдрэлийн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өвчний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молекул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генетик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молекул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биологи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, </a:t>
            </a:r>
            <a:endParaRPr lang="en-US" altLang="en-US" sz="2000" dirty="0">
              <a:latin typeface="Arial" panose="020B0604020202020204" pitchFamily="34" charset="0"/>
              <a:cs typeface="Mongolian Baiti" panose="03000500000000000000" charset="0"/>
            </a:endParaRPr>
          </a:p>
          <a:p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Судалгааны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аргазүй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академик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ур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Mongolian Baiti" panose="03000500000000000000" charset="0"/>
              </a:rPr>
              <a:t>чадвар</a:t>
            </a:r>
            <a:endParaRPr lang="en-US" altLang="en-US" sz="2000" dirty="0">
              <a:latin typeface="Arial" panose="020B0604020202020204" pitchFamily="34" charset="0"/>
              <a:cs typeface="Mongolian Baiti" panose="03000500000000000000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273" y="961374"/>
            <a:ext cx="1563537" cy="16638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59829" y="1982081"/>
            <a:ext cx="1414272" cy="1906035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5309006" y="3332990"/>
            <a:ext cx="1612874" cy="127429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ko-KR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5839087" y="1846192"/>
            <a:ext cx="1414272" cy="1906035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6682824" y="2840909"/>
            <a:ext cx="1414272" cy="1906035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6160497" y="3993232"/>
            <a:ext cx="1414272" cy="1906035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4480428">
            <a:off x="4868155" y="4180677"/>
            <a:ext cx="1414272" cy="1906035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4001633" y="3125997"/>
            <a:ext cx="1414272" cy="1906035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148859" y="2607653"/>
            <a:ext cx="605288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7315" y="2639949"/>
            <a:ext cx="605288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64718" y="4002744"/>
            <a:ext cx="605288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7346" y="5303873"/>
            <a:ext cx="605288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0608" y="5365787"/>
            <a:ext cx="605288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7152" y="3959849"/>
            <a:ext cx="605288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346" y="2070573"/>
            <a:ext cx="3699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Хамгийн чухал нэг өгүүлбэр</a:t>
            </a:r>
            <a:endParaRPr lang="ko-K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6575" y="3350032"/>
            <a:ext cx="3357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Мэргэжлийн хэллэгээр бичигдсэн</a:t>
            </a:r>
            <a:endParaRPr lang="ko-K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651" y="5012675"/>
            <a:ext cx="38913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70-100 тэмдэгт 20 орчим үгэнд багтсан</a:t>
            </a:r>
            <a:endParaRPr lang="ko-K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63615" y="2224336"/>
            <a:ext cx="40013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Давтагдашгүй өвөрмөц</a:t>
            </a:r>
            <a:endParaRPr lang="en-US" altLang="ko-K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54942" y="3661727"/>
            <a:ext cx="3674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Агуулгаа илэрхийлсэн</a:t>
            </a:r>
            <a:endParaRPr lang="en-US" altLang="ko-K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49642" y="5012675"/>
            <a:ext cx="4262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 тодорхой товч</a:t>
            </a:r>
            <a:endParaRPr lang="ko-K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426;p21"/>
          <p:cNvSpPr txBox="1"/>
          <p:nvPr/>
        </p:nvSpPr>
        <p:spPr>
          <a:xfrm>
            <a:off x="911917" y="409933"/>
            <a:ext cx="10710878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Гарчиг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426;p21"/>
          <p:cNvSpPr txBox="1"/>
          <p:nvPr/>
        </p:nvSpPr>
        <p:spPr>
          <a:xfrm>
            <a:off x="427961" y="329241"/>
            <a:ext cx="11280083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/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Хураангуй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уга 1"/>
          <p:cNvSpPr/>
          <p:nvPr/>
        </p:nvSpPr>
        <p:spPr>
          <a:xfrm rot="2682824">
            <a:off x="-5309311" y="777037"/>
            <a:ext cx="8363037" cy="7189982"/>
          </a:xfrm>
          <a:prstGeom prst="arc">
            <a:avLst/>
          </a:prstGeom>
          <a:ln w="19050">
            <a:solidFill>
              <a:srgbClr val="B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0" name="Овал 5"/>
          <p:cNvSpPr/>
          <p:nvPr/>
        </p:nvSpPr>
        <p:spPr bwMode="auto">
          <a:xfrm>
            <a:off x="1601136" y="2094861"/>
            <a:ext cx="232833" cy="1730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1" name="Овал 5"/>
          <p:cNvSpPr/>
          <p:nvPr/>
        </p:nvSpPr>
        <p:spPr bwMode="auto">
          <a:xfrm>
            <a:off x="1961553" y="2592019"/>
            <a:ext cx="232833" cy="1730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2" name="Овал 5"/>
          <p:cNvSpPr/>
          <p:nvPr/>
        </p:nvSpPr>
        <p:spPr bwMode="auto">
          <a:xfrm>
            <a:off x="2289200" y="3086304"/>
            <a:ext cx="232833" cy="17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3" name="Овал 5"/>
          <p:cNvSpPr/>
          <p:nvPr/>
        </p:nvSpPr>
        <p:spPr bwMode="auto">
          <a:xfrm>
            <a:off x="2461301" y="3693934"/>
            <a:ext cx="232833" cy="173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4" name="Овал 5"/>
          <p:cNvSpPr/>
          <p:nvPr/>
        </p:nvSpPr>
        <p:spPr bwMode="auto">
          <a:xfrm>
            <a:off x="2601347" y="4285509"/>
            <a:ext cx="232833" cy="173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5" name="Овал 5"/>
          <p:cNvSpPr/>
          <p:nvPr/>
        </p:nvSpPr>
        <p:spPr bwMode="auto">
          <a:xfrm>
            <a:off x="2663675" y="4891111"/>
            <a:ext cx="232833" cy="173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6" name="Овал 5"/>
          <p:cNvSpPr/>
          <p:nvPr/>
        </p:nvSpPr>
        <p:spPr bwMode="auto">
          <a:xfrm>
            <a:off x="2651470" y="5443357"/>
            <a:ext cx="232833" cy="1730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17" name="Овал 5"/>
          <p:cNvSpPr/>
          <p:nvPr/>
        </p:nvSpPr>
        <p:spPr bwMode="auto">
          <a:xfrm>
            <a:off x="2463116" y="6033835"/>
            <a:ext cx="232833" cy="1730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entury Gothic" panose="020B0502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367" y="1209050"/>
            <a:ext cx="1190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Үндсэн бүтэц, хамгийн сонирхолтой үр дүнг агуулсан бичил өгүүлэл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8416" y="1921984"/>
            <a:ext cx="779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Үндэслэлийн товч хураангуй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9641" y="2428841"/>
            <a:ext cx="794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Судлаачдын гүйцэтгэсэн ажил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22033" y="2937131"/>
            <a:ext cx="123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Зорилго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95949" y="3498055"/>
            <a:ext cx="3006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Дээж, хэрэглэгдэхүүн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6508" y="4084326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Аргачлал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5279" y="4722597"/>
            <a:ext cx="1919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Чухал үр дүн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75183" y="5330230"/>
            <a:ext cx="27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тайлбарлах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98474" y="5882220"/>
            <a:ext cx="1661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Дүгнэлтээс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Triangle 17"/>
          <p:cNvSpPr/>
          <p:nvPr/>
        </p:nvSpPr>
        <p:spPr>
          <a:xfrm>
            <a:off x="427961" y="3447633"/>
            <a:ext cx="1026650" cy="116448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Isosceles Triangle 57"/>
          <p:cNvSpPr/>
          <p:nvPr/>
        </p:nvSpPr>
        <p:spPr>
          <a:xfrm rot="1506911">
            <a:off x="1221055" y="3651084"/>
            <a:ext cx="297679" cy="94994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703471" y="2175413"/>
            <a:ext cx="44885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&lt;250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үгэнд багтсан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IMRAD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бүтцийн хэсэг болгоноос 1-2 өгүүлбэр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26;p21"/>
          <p:cNvSpPr txBox="1"/>
          <p:nvPr/>
        </p:nvSpPr>
        <p:spPr>
          <a:xfrm>
            <a:off x="911917" y="409933"/>
            <a:ext cx="10710878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Үндэслэл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7969" y="1443954"/>
            <a:ext cx="8974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Асуудлыг танилцуулах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this problem important?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you undertake this study?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Хэвлэлийн тойм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other researchers found?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state of existing knowledge?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an exhaustive history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Зорилго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the purpose of current manuscript/study and brief rationale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specifically are you going to present?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26;p21"/>
          <p:cNvSpPr txBox="1"/>
          <p:nvPr/>
        </p:nvSpPr>
        <p:spPr>
          <a:xfrm>
            <a:off x="911917" y="409933"/>
            <a:ext cx="10710878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Үндэслэл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4827" y="1572291"/>
            <a:ext cx="923304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Ажиглалт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brought you to this (scientific or application) area?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observe that caused you to begin this study?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(Start with a general observation, and then get more specific).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Таамаглал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your observations, what is your hypothesis?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Хүлээгдэж буй үр дүн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you conclude your introduction, always write what you expected to see prior to beginning your research.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6;p21"/>
          <p:cNvSpPr txBox="1"/>
          <p:nvPr/>
        </p:nvSpPr>
        <p:spPr>
          <a:xfrm>
            <a:off x="1" y="409933"/>
            <a:ext cx="12192000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Аргачлал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44"/>
          <p:cNvCxnSpPr/>
          <p:nvPr/>
        </p:nvCxnSpPr>
        <p:spPr>
          <a:xfrm>
            <a:off x="4684184" y="2517775"/>
            <a:ext cx="2834216" cy="0"/>
          </a:xfrm>
          <a:prstGeom prst="straightConnector1">
            <a:avLst/>
          </a:prstGeom>
          <a:ln w="28575">
            <a:solidFill>
              <a:srgbClr val="B0B5B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58"/>
          <p:cNvGrpSpPr/>
          <p:nvPr/>
        </p:nvGrpSpPr>
        <p:grpSpPr bwMode="auto">
          <a:xfrm>
            <a:off x="5237969" y="2627313"/>
            <a:ext cx="4849283" cy="2636837"/>
            <a:chOff x="3573900" y="2626547"/>
            <a:chExt cx="3636369" cy="2637453"/>
          </a:xfrm>
        </p:grpSpPr>
        <p:sp>
          <p:nvSpPr>
            <p:cNvPr id="21" name="Дуга 49"/>
            <p:cNvSpPr/>
            <p:nvPr/>
          </p:nvSpPr>
          <p:spPr>
            <a:xfrm rot="4343501">
              <a:off x="4121788" y="2078659"/>
              <a:ext cx="2540593" cy="3636369"/>
            </a:xfrm>
            <a:prstGeom prst="arc">
              <a:avLst>
                <a:gd name="adj1" fmla="val 18058678"/>
                <a:gd name="adj2" fmla="val 1540309"/>
              </a:avLst>
            </a:prstGeom>
            <a:ln w="28575">
              <a:solidFill>
                <a:srgbClr val="B0B5B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Century Gothic" panose="020B0502020202020204"/>
              </a:endParaRPr>
            </a:p>
          </p:txBody>
        </p:sp>
        <p:sp>
          <p:nvSpPr>
            <p:cNvPr id="22" name="Равнобедренный треугольник 50"/>
            <p:cNvSpPr/>
            <p:nvPr/>
          </p:nvSpPr>
          <p:spPr>
            <a:xfrm rot="16200000">
              <a:off x="5108745" y="5184621"/>
              <a:ext cx="85745" cy="73013"/>
            </a:xfrm>
            <a:prstGeom prst="triangle">
              <a:avLst/>
            </a:prstGeom>
            <a:solidFill>
              <a:srgbClr val="B0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Century Gothic" panose="020B0502020202020204"/>
              </a:endParaRPr>
            </a:p>
          </p:txBody>
        </p:sp>
      </p:grpSp>
      <p:grpSp>
        <p:nvGrpSpPr>
          <p:cNvPr id="24" name="Группа 14"/>
          <p:cNvGrpSpPr/>
          <p:nvPr/>
        </p:nvGrpSpPr>
        <p:grpSpPr bwMode="auto">
          <a:xfrm>
            <a:off x="1725084" y="1887538"/>
            <a:ext cx="2853267" cy="2668653"/>
            <a:chOff x="1293391" y="1888285"/>
            <a:chExt cx="2139608" cy="2667292"/>
          </a:xfrm>
        </p:grpSpPr>
        <p:grpSp>
          <p:nvGrpSpPr>
            <p:cNvPr id="25" name="Группа 54"/>
            <p:cNvGrpSpPr/>
            <p:nvPr/>
          </p:nvGrpSpPr>
          <p:grpSpPr bwMode="auto">
            <a:xfrm>
              <a:off x="1293391" y="1888285"/>
              <a:ext cx="2139608" cy="2667292"/>
              <a:chOff x="1293391" y="2169668"/>
              <a:chExt cx="2139608" cy="2667292"/>
            </a:xfrm>
          </p:grpSpPr>
          <p:sp>
            <p:nvSpPr>
              <p:cNvPr id="44" name="Блок-схема: альтернативный процесс 9"/>
              <p:cNvSpPr/>
              <p:nvPr/>
            </p:nvSpPr>
            <p:spPr bwMode="auto">
              <a:xfrm>
                <a:off x="1423545" y="2169668"/>
                <a:ext cx="1879300" cy="1259832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Прямоугольник 51"/>
              <p:cNvSpPr>
                <a:spLocks noChangeArrowheads="1"/>
              </p:cNvSpPr>
              <p:nvPr/>
            </p:nvSpPr>
            <p:spPr bwMode="auto">
              <a:xfrm>
                <a:off x="1293391" y="3454401"/>
                <a:ext cx="2139608" cy="1382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defTabSz="904875">
                  <a:lnSpc>
                    <a:spcPct val="12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Судалгаанд хамрагдагсад, мэдээлэл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2059476" y="2104635"/>
              <a:ext cx="607438" cy="606993"/>
              <a:chOff x="0" y="2"/>
              <a:chExt cx="2731" cy="2729"/>
            </a:xfrm>
            <a:solidFill>
              <a:schemeClr val="bg1"/>
            </a:solidFill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0" y="2"/>
                <a:ext cx="2731" cy="2729"/>
              </a:xfrm>
              <a:custGeom>
                <a:avLst/>
                <a:gdLst>
                  <a:gd name="T0" fmla="*/ 1779 w 2014"/>
                  <a:gd name="T1" fmla="*/ 0 h 2017"/>
                  <a:gd name="T2" fmla="*/ 235 w 2014"/>
                  <a:gd name="T3" fmla="*/ 0 h 2017"/>
                  <a:gd name="T4" fmla="*/ 0 w 2014"/>
                  <a:gd name="T5" fmla="*/ 235 h 2017"/>
                  <a:gd name="T6" fmla="*/ 0 w 2014"/>
                  <a:gd name="T7" fmla="*/ 1377 h 2017"/>
                  <a:gd name="T8" fmla="*/ 235 w 2014"/>
                  <a:gd name="T9" fmla="*/ 1612 h 2017"/>
                  <a:gd name="T10" fmla="*/ 572 w 2014"/>
                  <a:gd name="T11" fmla="*/ 1612 h 2017"/>
                  <a:gd name="T12" fmla="*/ 451 w 2014"/>
                  <a:gd name="T13" fmla="*/ 1896 h 2017"/>
                  <a:gd name="T14" fmla="*/ 430 w 2014"/>
                  <a:gd name="T15" fmla="*/ 1973 h 2017"/>
                  <a:gd name="T16" fmla="*/ 497 w 2014"/>
                  <a:gd name="T17" fmla="*/ 2016 h 2017"/>
                  <a:gd name="T18" fmla="*/ 1033 w 2014"/>
                  <a:gd name="T19" fmla="*/ 1612 h 2017"/>
                  <a:gd name="T20" fmla="*/ 1779 w 2014"/>
                  <a:gd name="T21" fmla="*/ 1612 h 2017"/>
                  <a:gd name="T22" fmla="*/ 2014 w 2014"/>
                  <a:gd name="T23" fmla="*/ 1377 h 2017"/>
                  <a:gd name="T24" fmla="*/ 2014 w 2014"/>
                  <a:gd name="T25" fmla="*/ 235 h 2017"/>
                  <a:gd name="T26" fmla="*/ 1779 w 2014"/>
                  <a:gd name="T27" fmla="*/ 0 h 2017"/>
                  <a:gd name="T28" fmla="*/ 1947 w 2014"/>
                  <a:gd name="T29" fmla="*/ 1377 h 2017"/>
                  <a:gd name="T30" fmla="*/ 1779 w 2014"/>
                  <a:gd name="T31" fmla="*/ 1544 h 2017"/>
                  <a:gd name="T32" fmla="*/ 997 w 2014"/>
                  <a:gd name="T33" fmla="*/ 1546 h 2017"/>
                  <a:gd name="T34" fmla="*/ 978 w 2014"/>
                  <a:gd name="T35" fmla="*/ 1562 h 2017"/>
                  <a:gd name="T36" fmla="*/ 974 w 2014"/>
                  <a:gd name="T37" fmla="*/ 1571 h 2017"/>
                  <a:gd name="T38" fmla="*/ 494 w 2014"/>
                  <a:gd name="T39" fmla="*/ 1948 h 2017"/>
                  <a:gd name="T40" fmla="*/ 637 w 2014"/>
                  <a:gd name="T41" fmla="*/ 1574 h 2017"/>
                  <a:gd name="T42" fmla="*/ 634 w 2014"/>
                  <a:gd name="T43" fmla="*/ 1563 h 2017"/>
                  <a:gd name="T44" fmla="*/ 627 w 2014"/>
                  <a:gd name="T45" fmla="*/ 1553 h 2017"/>
                  <a:gd name="T46" fmla="*/ 235 w 2014"/>
                  <a:gd name="T47" fmla="*/ 1544 h 2017"/>
                  <a:gd name="T48" fmla="*/ 67 w 2014"/>
                  <a:gd name="T49" fmla="*/ 1377 h 2017"/>
                  <a:gd name="T50" fmla="*/ 67 w 2014"/>
                  <a:gd name="T51" fmla="*/ 235 h 2017"/>
                  <a:gd name="T52" fmla="*/ 235 w 2014"/>
                  <a:gd name="T53" fmla="*/ 67 h 2017"/>
                  <a:gd name="T54" fmla="*/ 1779 w 2014"/>
                  <a:gd name="T55" fmla="*/ 67 h 2017"/>
                  <a:gd name="T56" fmla="*/ 1947 w 2014"/>
                  <a:gd name="T57" fmla="*/ 235 h 2017"/>
                  <a:gd name="T58" fmla="*/ 1947 w 2014"/>
                  <a:gd name="T59" fmla="*/ 1377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4" h="2017">
                    <a:moveTo>
                      <a:pt x="1779" y="0"/>
                    </a:moveTo>
                    <a:cubicBezTo>
                      <a:pt x="235" y="0"/>
                      <a:pt x="235" y="0"/>
                      <a:pt x="235" y="0"/>
                    </a:cubicBezTo>
                    <a:cubicBezTo>
                      <a:pt x="105" y="0"/>
                      <a:pt x="0" y="105"/>
                      <a:pt x="0" y="235"/>
                    </a:cubicBezTo>
                    <a:cubicBezTo>
                      <a:pt x="0" y="1377"/>
                      <a:pt x="0" y="1377"/>
                      <a:pt x="0" y="1377"/>
                    </a:cubicBezTo>
                    <a:cubicBezTo>
                      <a:pt x="0" y="1506"/>
                      <a:pt x="105" y="1611"/>
                      <a:pt x="235" y="1612"/>
                    </a:cubicBezTo>
                    <a:cubicBezTo>
                      <a:pt x="572" y="1612"/>
                      <a:pt x="572" y="1612"/>
                      <a:pt x="572" y="1612"/>
                    </a:cubicBezTo>
                    <a:cubicBezTo>
                      <a:pt x="572" y="1671"/>
                      <a:pt x="559" y="1808"/>
                      <a:pt x="451" y="1896"/>
                    </a:cubicBezTo>
                    <a:cubicBezTo>
                      <a:pt x="428" y="1914"/>
                      <a:pt x="420" y="1945"/>
                      <a:pt x="430" y="1973"/>
                    </a:cubicBezTo>
                    <a:cubicBezTo>
                      <a:pt x="441" y="2000"/>
                      <a:pt x="468" y="2017"/>
                      <a:pt x="497" y="2016"/>
                    </a:cubicBezTo>
                    <a:cubicBezTo>
                      <a:pt x="663" y="2004"/>
                      <a:pt x="949" y="1935"/>
                      <a:pt x="1033" y="1612"/>
                    </a:cubicBezTo>
                    <a:cubicBezTo>
                      <a:pt x="1779" y="1612"/>
                      <a:pt x="1779" y="1612"/>
                      <a:pt x="1779" y="1612"/>
                    </a:cubicBezTo>
                    <a:cubicBezTo>
                      <a:pt x="1909" y="1611"/>
                      <a:pt x="2014" y="1506"/>
                      <a:pt x="2014" y="1377"/>
                    </a:cubicBezTo>
                    <a:cubicBezTo>
                      <a:pt x="2014" y="235"/>
                      <a:pt x="2014" y="235"/>
                      <a:pt x="2014" y="235"/>
                    </a:cubicBezTo>
                    <a:cubicBezTo>
                      <a:pt x="2014" y="105"/>
                      <a:pt x="1909" y="0"/>
                      <a:pt x="1779" y="0"/>
                    </a:cubicBezTo>
                    <a:close/>
                    <a:moveTo>
                      <a:pt x="1947" y="1377"/>
                    </a:moveTo>
                    <a:cubicBezTo>
                      <a:pt x="1947" y="1469"/>
                      <a:pt x="1872" y="1544"/>
                      <a:pt x="1779" y="1544"/>
                    </a:cubicBezTo>
                    <a:cubicBezTo>
                      <a:pt x="963" y="1544"/>
                      <a:pt x="1007" y="1543"/>
                      <a:pt x="997" y="1546"/>
                    </a:cubicBezTo>
                    <a:cubicBezTo>
                      <a:pt x="989" y="1549"/>
                      <a:pt x="982" y="1554"/>
                      <a:pt x="978" y="1562"/>
                    </a:cubicBezTo>
                    <a:cubicBezTo>
                      <a:pt x="977" y="1564"/>
                      <a:pt x="974" y="1571"/>
                      <a:pt x="974" y="1571"/>
                    </a:cubicBezTo>
                    <a:cubicBezTo>
                      <a:pt x="909" y="1875"/>
                      <a:pt x="644" y="1938"/>
                      <a:pt x="494" y="1948"/>
                    </a:cubicBezTo>
                    <a:cubicBezTo>
                      <a:pt x="662" y="1810"/>
                      <a:pt x="639" y="1584"/>
                      <a:pt x="637" y="1574"/>
                    </a:cubicBezTo>
                    <a:cubicBezTo>
                      <a:pt x="637" y="1574"/>
                      <a:pt x="635" y="1565"/>
                      <a:pt x="634" y="1563"/>
                    </a:cubicBezTo>
                    <a:cubicBezTo>
                      <a:pt x="632" y="1560"/>
                      <a:pt x="629" y="1556"/>
                      <a:pt x="627" y="1553"/>
                    </a:cubicBezTo>
                    <a:cubicBezTo>
                      <a:pt x="613" y="1541"/>
                      <a:pt x="631" y="1544"/>
                      <a:pt x="235" y="1544"/>
                    </a:cubicBezTo>
                    <a:cubicBezTo>
                      <a:pt x="142" y="1544"/>
                      <a:pt x="67" y="1469"/>
                      <a:pt x="67" y="1377"/>
                    </a:cubicBezTo>
                    <a:cubicBezTo>
                      <a:pt x="67" y="235"/>
                      <a:pt x="67" y="235"/>
                      <a:pt x="67" y="235"/>
                    </a:cubicBezTo>
                    <a:cubicBezTo>
                      <a:pt x="67" y="142"/>
                      <a:pt x="142" y="67"/>
                      <a:pt x="235" y="67"/>
                    </a:cubicBezTo>
                    <a:cubicBezTo>
                      <a:pt x="1779" y="67"/>
                      <a:pt x="1779" y="67"/>
                      <a:pt x="1779" y="67"/>
                    </a:cubicBezTo>
                    <a:cubicBezTo>
                      <a:pt x="1872" y="67"/>
                      <a:pt x="1947" y="142"/>
                      <a:pt x="1947" y="235"/>
                    </a:cubicBezTo>
                    <a:lnTo>
                      <a:pt x="1947" y="1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227" y="184"/>
                <a:ext cx="136" cy="90"/>
              </a:xfrm>
              <a:custGeom>
                <a:avLst/>
                <a:gdLst>
                  <a:gd name="T0" fmla="*/ 67 w 100"/>
                  <a:gd name="T1" fmla="*/ 0 h 67"/>
                  <a:gd name="T2" fmla="*/ 33 w 100"/>
                  <a:gd name="T3" fmla="*/ 0 h 67"/>
                  <a:gd name="T4" fmla="*/ 0 w 100"/>
                  <a:gd name="T5" fmla="*/ 34 h 67"/>
                  <a:gd name="T6" fmla="*/ 33 w 100"/>
                  <a:gd name="T7" fmla="*/ 67 h 67"/>
                  <a:gd name="T8" fmla="*/ 67 w 100"/>
                  <a:gd name="T9" fmla="*/ 67 h 67"/>
                  <a:gd name="T10" fmla="*/ 100 w 100"/>
                  <a:gd name="T11" fmla="*/ 34 h 67"/>
                  <a:gd name="T12" fmla="*/ 67 w 100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7">
                    <a:moveTo>
                      <a:pt x="6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3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5" y="67"/>
                      <a:pt x="100" y="52"/>
                      <a:pt x="100" y="34"/>
                    </a:cubicBezTo>
                    <a:cubicBezTo>
                      <a:pt x="100" y="15"/>
                      <a:pt x="85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455" y="184"/>
                <a:ext cx="319" cy="90"/>
              </a:xfrm>
              <a:custGeom>
                <a:avLst/>
                <a:gdLst>
                  <a:gd name="T0" fmla="*/ 235 w 235"/>
                  <a:gd name="T1" fmla="*/ 34 h 67"/>
                  <a:gd name="T2" fmla="*/ 201 w 235"/>
                  <a:gd name="T3" fmla="*/ 0 h 67"/>
                  <a:gd name="T4" fmla="*/ 33 w 235"/>
                  <a:gd name="T5" fmla="*/ 0 h 67"/>
                  <a:gd name="T6" fmla="*/ 0 w 235"/>
                  <a:gd name="T7" fmla="*/ 34 h 67"/>
                  <a:gd name="T8" fmla="*/ 33 w 235"/>
                  <a:gd name="T9" fmla="*/ 67 h 67"/>
                  <a:gd name="T10" fmla="*/ 201 w 235"/>
                  <a:gd name="T11" fmla="*/ 67 h 67"/>
                  <a:gd name="T12" fmla="*/ 235 w 235"/>
                  <a:gd name="T1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67">
                    <a:moveTo>
                      <a:pt x="235" y="34"/>
                    </a:moveTo>
                    <a:cubicBezTo>
                      <a:pt x="235" y="15"/>
                      <a:pt x="220" y="0"/>
                      <a:pt x="20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3" y="67"/>
                    </a:cubicBezTo>
                    <a:cubicBezTo>
                      <a:pt x="201" y="67"/>
                      <a:pt x="201" y="67"/>
                      <a:pt x="201" y="67"/>
                    </a:cubicBezTo>
                    <a:cubicBezTo>
                      <a:pt x="220" y="67"/>
                      <a:pt x="235" y="52"/>
                      <a:pt x="235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1957" y="1910"/>
                <a:ext cx="137" cy="90"/>
              </a:xfrm>
              <a:custGeom>
                <a:avLst/>
                <a:gdLst>
                  <a:gd name="T0" fmla="*/ 68 w 101"/>
                  <a:gd name="T1" fmla="*/ 0 h 67"/>
                  <a:gd name="T2" fmla="*/ 34 w 101"/>
                  <a:gd name="T3" fmla="*/ 0 h 67"/>
                  <a:gd name="T4" fmla="*/ 0 w 101"/>
                  <a:gd name="T5" fmla="*/ 34 h 67"/>
                  <a:gd name="T6" fmla="*/ 34 w 101"/>
                  <a:gd name="T7" fmla="*/ 67 h 67"/>
                  <a:gd name="T8" fmla="*/ 68 w 101"/>
                  <a:gd name="T9" fmla="*/ 67 h 67"/>
                  <a:gd name="T10" fmla="*/ 101 w 101"/>
                  <a:gd name="T11" fmla="*/ 34 h 67"/>
                  <a:gd name="T12" fmla="*/ 68 w 101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67">
                    <a:moveTo>
                      <a:pt x="6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86" y="67"/>
                      <a:pt x="101" y="52"/>
                      <a:pt x="101" y="34"/>
                    </a:cubicBezTo>
                    <a:cubicBezTo>
                      <a:pt x="101" y="15"/>
                      <a:pt x="86" y="0"/>
                      <a:pt x="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2184" y="1910"/>
                <a:ext cx="319" cy="90"/>
              </a:xfrm>
              <a:custGeom>
                <a:avLst/>
                <a:gdLst>
                  <a:gd name="T0" fmla="*/ 202 w 235"/>
                  <a:gd name="T1" fmla="*/ 0 h 67"/>
                  <a:gd name="T2" fmla="*/ 34 w 235"/>
                  <a:gd name="T3" fmla="*/ 0 h 67"/>
                  <a:gd name="T4" fmla="*/ 0 w 235"/>
                  <a:gd name="T5" fmla="*/ 34 h 67"/>
                  <a:gd name="T6" fmla="*/ 34 w 235"/>
                  <a:gd name="T7" fmla="*/ 67 h 67"/>
                  <a:gd name="T8" fmla="*/ 202 w 235"/>
                  <a:gd name="T9" fmla="*/ 67 h 67"/>
                  <a:gd name="T10" fmla="*/ 235 w 235"/>
                  <a:gd name="T11" fmla="*/ 34 h 67"/>
                  <a:gd name="T12" fmla="*/ 202 w 235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67">
                    <a:moveTo>
                      <a:pt x="20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20" y="67"/>
                      <a:pt x="235" y="52"/>
                      <a:pt x="235" y="34"/>
                    </a:cubicBezTo>
                    <a:cubicBezTo>
                      <a:pt x="235" y="15"/>
                      <a:pt x="220" y="0"/>
                      <a:pt x="2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7" name="Группа 29"/>
          <p:cNvGrpSpPr/>
          <p:nvPr/>
        </p:nvGrpSpPr>
        <p:grpSpPr bwMode="auto">
          <a:xfrm>
            <a:off x="7112002" y="1887538"/>
            <a:ext cx="4584699" cy="2225454"/>
            <a:chOff x="5334292" y="1888285"/>
            <a:chExt cx="3437975" cy="2224320"/>
          </a:xfrm>
        </p:grpSpPr>
        <p:grpSp>
          <p:nvGrpSpPr>
            <p:cNvPr id="49" name="Группа 55"/>
            <p:cNvGrpSpPr/>
            <p:nvPr/>
          </p:nvGrpSpPr>
          <p:grpSpPr bwMode="auto">
            <a:xfrm>
              <a:off x="5334292" y="1888285"/>
              <a:ext cx="3437975" cy="2224320"/>
              <a:chOff x="5334292" y="2169668"/>
              <a:chExt cx="3437975" cy="2224320"/>
            </a:xfrm>
          </p:grpSpPr>
          <p:sp>
            <p:nvSpPr>
              <p:cNvPr id="61" name="Блок-схема: альтернативный процесс 18"/>
              <p:cNvSpPr/>
              <p:nvPr/>
            </p:nvSpPr>
            <p:spPr bwMode="auto">
              <a:xfrm>
                <a:off x="5904112" y="2169668"/>
                <a:ext cx="1879300" cy="1259832"/>
              </a:xfrm>
              <a:prstGeom prst="flowChartAlternateProces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Прямоугольник 52"/>
              <p:cNvSpPr>
                <a:spLocks noChangeArrowheads="1"/>
              </p:cNvSpPr>
              <p:nvPr/>
            </p:nvSpPr>
            <p:spPr bwMode="auto">
              <a:xfrm>
                <a:off x="5334292" y="3454401"/>
                <a:ext cx="3437975" cy="939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04875">
                  <a:lnSpc>
                    <a:spcPct val="12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Хэрэглэгдэхүүн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багаж, төхөөрөмж, бусад хэрэгсэл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13"/>
            <p:cNvGrpSpPr>
              <a:grpSpLocks noChangeAspect="1"/>
            </p:cNvGrpSpPr>
            <p:nvPr/>
          </p:nvGrpSpPr>
          <p:grpSpPr bwMode="auto">
            <a:xfrm>
              <a:off x="6594392" y="2219340"/>
              <a:ext cx="550376" cy="543317"/>
              <a:chOff x="-58" y="587"/>
              <a:chExt cx="2807" cy="2771"/>
            </a:xfrm>
            <a:solidFill>
              <a:schemeClr val="bg1"/>
            </a:solidFill>
          </p:grpSpPr>
          <p:sp>
            <p:nvSpPr>
              <p:cNvPr id="53" name="Freeform 14"/>
              <p:cNvSpPr>
                <a:spLocks noEditPoints="1"/>
              </p:cNvSpPr>
              <p:nvPr/>
            </p:nvSpPr>
            <p:spPr bwMode="auto">
              <a:xfrm>
                <a:off x="-58" y="587"/>
                <a:ext cx="2807" cy="2771"/>
              </a:xfrm>
              <a:custGeom>
                <a:avLst/>
                <a:gdLst>
                  <a:gd name="T0" fmla="*/ 77 w 2069"/>
                  <a:gd name="T1" fmla="*/ 2019 h 2048"/>
                  <a:gd name="T2" fmla="*/ 1987 w 2069"/>
                  <a:gd name="T3" fmla="*/ 2018 h 2048"/>
                  <a:gd name="T4" fmla="*/ 1942 w 2069"/>
                  <a:gd name="T5" fmla="*/ 1468 h 2048"/>
                  <a:gd name="T6" fmla="*/ 1921 w 2069"/>
                  <a:gd name="T7" fmla="*/ 477 h 2048"/>
                  <a:gd name="T8" fmla="*/ 1811 w 2069"/>
                  <a:gd name="T9" fmla="*/ 277 h 2048"/>
                  <a:gd name="T10" fmla="*/ 1697 w 2069"/>
                  <a:gd name="T11" fmla="*/ 43 h 2048"/>
                  <a:gd name="T12" fmla="*/ 367 w 2069"/>
                  <a:gd name="T13" fmla="*/ 43 h 2048"/>
                  <a:gd name="T14" fmla="*/ 253 w 2069"/>
                  <a:gd name="T15" fmla="*/ 277 h 2048"/>
                  <a:gd name="T16" fmla="*/ 144 w 2069"/>
                  <a:gd name="T17" fmla="*/ 482 h 2048"/>
                  <a:gd name="T18" fmla="*/ 1970 w 2069"/>
                  <a:gd name="T19" fmla="*/ 1548 h 2048"/>
                  <a:gd name="T20" fmla="*/ 486 w 2069"/>
                  <a:gd name="T21" fmla="*/ 1673 h 2048"/>
                  <a:gd name="T22" fmla="*/ 1956 w 2069"/>
                  <a:gd name="T23" fmla="*/ 1741 h 2048"/>
                  <a:gd name="T24" fmla="*/ 108 w 2069"/>
                  <a:gd name="T25" fmla="*/ 1741 h 2048"/>
                  <a:gd name="T26" fmla="*/ 315 w 2069"/>
                  <a:gd name="T27" fmla="*/ 1673 h 2048"/>
                  <a:gd name="T28" fmla="*/ 94 w 2069"/>
                  <a:gd name="T29" fmla="*/ 1548 h 2048"/>
                  <a:gd name="T30" fmla="*/ 287 w 2069"/>
                  <a:gd name="T31" fmla="*/ 788 h 2048"/>
                  <a:gd name="T32" fmla="*/ 895 w 2069"/>
                  <a:gd name="T33" fmla="*/ 751 h 2048"/>
                  <a:gd name="T34" fmla="*/ 770 w 2069"/>
                  <a:gd name="T35" fmla="*/ 1317 h 2048"/>
                  <a:gd name="T36" fmla="*/ 791 w 2069"/>
                  <a:gd name="T37" fmla="*/ 1158 h 2048"/>
                  <a:gd name="T38" fmla="*/ 774 w 2069"/>
                  <a:gd name="T39" fmla="*/ 952 h 2048"/>
                  <a:gd name="T40" fmla="*/ 426 w 2069"/>
                  <a:gd name="T41" fmla="*/ 1029 h 2048"/>
                  <a:gd name="T42" fmla="*/ 446 w 2069"/>
                  <a:gd name="T43" fmla="*/ 1162 h 2048"/>
                  <a:gd name="T44" fmla="*/ 507 w 2069"/>
                  <a:gd name="T45" fmla="*/ 1319 h 2048"/>
                  <a:gd name="T46" fmla="*/ 287 w 2069"/>
                  <a:gd name="T47" fmla="*/ 788 h 2048"/>
                  <a:gd name="T48" fmla="*/ 510 w 2069"/>
                  <a:gd name="T49" fmla="*/ 1137 h 2048"/>
                  <a:gd name="T50" fmla="*/ 487 w 2069"/>
                  <a:gd name="T51" fmla="*/ 959 h 2048"/>
                  <a:gd name="T52" fmla="*/ 707 w 2069"/>
                  <a:gd name="T53" fmla="*/ 963 h 2048"/>
                  <a:gd name="T54" fmla="*/ 724 w 2069"/>
                  <a:gd name="T55" fmla="*/ 1143 h 2048"/>
                  <a:gd name="T56" fmla="*/ 738 w 2069"/>
                  <a:gd name="T57" fmla="*/ 1377 h 2048"/>
                  <a:gd name="T58" fmla="*/ 441 w 2069"/>
                  <a:gd name="T59" fmla="*/ 1441 h 2048"/>
                  <a:gd name="T60" fmla="*/ 418 w 2069"/>
                  <a:gd name="T61" fmla="*/ 115 h 2048"/>
                  <a:gd name="T62" fmla="*/ 1614 w 2069"/>
                  <a:gd name="T63" fmla="*/ 68 h 2048"/>
                  <a:gd name="T64" fmla="*/ 427 w 2069"/>
                  <a:gd name="T65" fmla="*/ 137 h 2048"/>
                  <a:gd name="T66" fmla="*/ 1716 w 2069"/>
                  <a:gd name="T67" fmla="*/ 205 h 2048"/>
                  <a:gd name="T68" fmla="*/ 1726 w 2069"/>
                  <a:gd name="T69" fmla="*/ 307 h 2048"/>
                  <a:gd name="T70" fmla="*/ 319 w 2069"/>
                  <a:gd name="T71" fmla="*/ 220 h 2048"/>
                  <a:gd name="T72" fmla="*/ 1788 w 2069"/>
                  <a:gd name="T73" fmla="*/ 375 h 2048"/>
                  <a:gd name="T74" fmla="*/ 1850 w 2069"/>
                  <a:gd name="T75" fmla="*/ 478 h 2048"/>
                  <a:gd name="T76" fmla="*/ 222 w 2069"/>
                  <a:gd name="T77" fmla="*/ 402 h 2048"/>
                  <a:gd name="T78" fmla="*/ 1855 w 2069"/>
                  <a:gd name="T79" fmla="*/ 546 h 2048"/>
                  <a:gd name="T80" fmla="*/ 1873 w 2069"/>
                  <a:gd name="T81" fmla="*/ 1468 h 2048"/>
                  <a:gd name="T82" fmla="*/ 895 w 2069"/>
                  <a:gd name="T83" fmla="*/ 683 h 2048"/>
                  <a:gd name="T84" fmla="*/ 219 w 2069"/>
                  <a:gd name="T85" fmla="*/ 794 h 2048"/>
                  <a:gd name="T86" fmla="*/ 77 w 2069"/>
                  <a:gd name="T87" fmla="*/ 65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69" h="2048">
                    <a:moveTo>
                      <a:pt x="92" y="1472"/>
                    </a:moveTo>
                    <a:cubicBezTo>
                      <a:pt x="43" y="1486"/>
                      <a:pt x="12" y="1534"/>
                      <a:pt x="19" y="1584"/>
                    </a:cubicBezTo>
                    <a:cubicBezTo>
                      <a:pt x="77" y="2019"/>
                      <a:pt x="77" y="2019"/>
                      <a:pt x="77" y="2019"/>
                    </a:cubicBezTo>
                    <a:cubicBezTo>
                      <a:pt x="79" y="2035"/>
                      <a:pt x="93" y="2048"/>
                      <a:pt x="110" y="2048"/>
                    </a:cubicBezTo>
                    <a:cubicBezTo>
                      <a:pt x="1954" y="2048"/>
                      <a:pt x="1954" y="2048"/>
                      <a:pt x="1954" y="2048"/>
                    </a:cubicBezTo>
                    <a:cubicBezTo>
                      <a:pt x="1971" y="2048"/>
                      <a:pt x="1985" y="2035"/>
                      <a:pt x="1987" y="2018"/>
                    </a:cubicBezTo>
                    <a:cubicBezTo>
                      <a:pt x="2045" y="1584"/>
                      <a:pt x="2045" y="1584"/>
                      <a:pt x="2045" y="1584"/>
                    </a:cubicBezTo>
                    <a:cubicBezTo>
                      <a:pt x="2049" y="1554"/>
                      <a:pt x="2040" y="1524"/>
                      <a:pt x="2020" y="1502"/>
                    </a:cubicBezTo>
                    <a:cubicBezTo>
                      <a:pt x="2000" y="1480"/>
                      <a:pt x="1972" y="1467"/>
                      <a:pt x="1942" y="1468"/>
                    </a:cubicBezTo>
                    <a:cubicBezTo>
                      <a:pt x="2024" y="667"/>
                      <a:pt x="2024" y="667"/>
                      <a:pt x="2024" y="667"/>
                    </a:cubicBezTo>
                    <a:cubicBezTo>
                      <a:pt x="2033" y="591"/>
                      <a:pt x="1989" y="518"/>
                      <a:pt x="1917" y="491"/>
                    </a:cubicBezTo>
                    <a:cubicBezTo>
                      <a:pt x="1921" y="477"/>
                      <a:pt x="1921" y="477"/>
                      <a:pt x="1921" y="477"/>
                    </a:cubicBezTo>
                    <a:cubicBezTo>
                      <a:pt x="1931" y="438"/>
                      <a:pt x="1923" y="397"/>
                      <a:pt x="1899" y="364"/>
                    </a:cubicBezTo>
                    <a:cubicBezTo>
                      <a:pt x="1876" y="332"/>
                      <a:pt x="1839" y="311"/>
                      <a:pt x="1799" y="308"/>
                    </a:cubicBezTo>
                    <a:cubicBezTo>
                      <a:pt x="1811" y="277"/>
                      <a:pt x="1811" y="277"/>
                      <a:pt x="1811" y="277"/>
                    </a:cubicBezTo>
                    <a:cubicBezTo>
                      <a:pt x="1824" y="244"/>
                      <a:pt x="1820" y="207"/>
                      <a:pt x="1799" y="179"/>
                    </a:cubicBezTo>
                    <a:cubicBezTo>
                      <a:pt x="1779" y="150"/>
                      <a:pt x="1745" y="134"/>
                      <a:pt x="1710" y="137"/>
                    </a:cubicBezTo>
                    <a:cubicBezTo>
                      <a:pt x="1721" y="105"/>
                      <a:pt x="1717" y="70"/>
                      <a:pt x="1697" y="43"/>
                    </a:cubicBezTo>
                    <a:cubicBezTo>
                      <a:pt x="1678" y="16"/>
                      <a:pt x="1647" y="0"/>
                      <a:pt x="1614" y="0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17" y="0"/>
                      <a:pt x="386" y="16"/>
                      <a:pt x="367" y="43"/>
                    </a:cubicBezTo>
                    <a:cubicBezTo>
                      <a:pt x="347" y="71"/>
                      <a:pt x="343" y="105"/>
                      <a:pt x="354" y="137"/>
                    </a:cubicBezTo>
                    <a:cubicBezTo>
                      <a:pt x="319" y="134"/>
                      <a:pt x="285" y="150"/>
                      <a:pt x="265" y="179"/>
                    </a:cubicBezTo>
                    <a:cubicBezTo>
                      <a:pt x="244" y="207"/>
                      <a:pt x="240" y="244"/>
                      <a:pt x="253" y="277"/>
                    </a:cubicBezTo>
                    <a:cubicBezTo>
                      <a:pt x="265" y="308"/>
                      <a:pt x="265" y="308"/>
                      <a:pt x="265" y="308"/>
                    </a:cubicBezTo>
                    <a:cubicBezTo>
                      <a:pt x="224" y="311"/>
                      <a:pt x="187" y="332"/>
                      <a:pt x="163" y="366"/>
                    </a:cubicBezTo>
                    <a:cubicBezTo>
                      <a:pt x="140" y="400"/>
                      <a:pt x="133" y="442"/>
                      <a:pt x="144" y="482"/>
                    </a:cubicBezTo>
                    <a:cubicBezTo>
                      <a:pt x="58" y="499"/>
                      <a:pt x="0" y="579"/>
                      <a:pt x="9" y="667"/>
                    </a:cubicBezTo>
                    <a:lnTo>
                      <a:pt x="92" y="1472"/>
                    </a:lnTo>
                    <a:close/>
                    <a:moveTo>
                      <a:pt x="1970" y="1548"/>
                    </a:moveTo>
                    <a:cubicBezTo>
                      <a:pt x="1976" y="1555"/>
                      <a:pt x="1979" y="1565"/>
                      <a:pt x="1978" y="1575"/>
                    </a:cubicBezTo>
                    <a:cubicBezTo>
                      <a:pt x="1965" y="1673"/>
                      <a:pt x="1965" y="1673"/>
                      <a:pt x="1965" y="1673"/>
                    </a:cubicBezTo>
                    <a:cubicBezTo>
                      <a:pt x="486" y="1673"/>
                      <a:pt x="486" y="1673"/>
                      <a:pt x="486" y="1673"/>
                    </a:cubicBezTo>
                    <a:cubicBezTo>
                      <a:pt x="467" y="1673"/>
                      <a:pt x="452" y="1688"/>
                      <a:pt x="452" y="1707"/>
                    </a:cubicBezTo>
                    <a:cubicBezTo>
                      <a:pt x="452" y="1726"/>
                      <a:pt x="467" y="1741"/>
                      <a:pt x="486" y="1741"/>
                    </a:cubicBezTo>
                    <a:cubicBezTo>
                      <a:pt x="1956" y="1741"/>
                      <a:pt x="1956" y="1741"/>
                      <a:pt x="1956" y="1741"/>
                    </a:cubicBezTo>
                    <a:cubicBezTo>
                      <a:pt x="1924" y="1980"/>
                      <a:pt x="1924" y="1980"/>
                      <a:pt x="1924" y="1980"/>
                    </a:cubicBezTo>
                    <a:cubicBezTo>
                      <a:pt x="140" y="1980"/>
                      <a:pt x="140" y="1980"/>
                      <a:pt x="140" y="1980"/>
                    </a:cubicBezTo>
                    <a:cubicBezTo>
                      <a:pt x="108" y="1741"/>
                      <a:pt x="108" y="1741"/>
                      <a:pt x="108" y="1741"/>
                    </a:cubicBezTo>
                    <a:cubicBezTo>
                      <a:pt x="315" y="1741"/>
                      <a:pt x="315" y="1741"/>
                      <a:pt x="315" y="1741"/>
                    </a:cubicBezTo>
                    <a:cubicBezTo>
                      <a:pt x="334" y="1741"/>
                      <a:pt x="349" y="1726"/>
                      <a:pt x="349" y="1707"/>
                    </a:cubicBezTo>
                    <a:cubicBezTo>
                      <a:pt x="349" y="1688"/>
                      <a:pt x="334" y="1673"/>
                      <a:pt x="315" y="1673"/>
                    </a:cubicBezTo>
                    <a:cubicBezTo>
                      <a:pt x="99" y="1673"/>
                      <a:pt x="99" y="1673"/>
                      <a:pt x="99" y="1673"/>
                    </a:cubicBezTo>
                    <a:cubicBezTo>
                      <a:pt x="86" y="1575"/>
                      <a:pt x="86" y="1575"/>
                      <a:pt x="86" y="1575"/>
                    </a:cubicBezTo>
                    <a:cubicBezTo>
                      <a:pt x="85" y="1565"/>
                      <a:pt x="88" y="1555"/>
                      <a:pt x="94" y="1548"/>
                    </a:cubicBezTo>
                    <a:cubicBezTo>
                      <a:pt x="101" y="1540"/>
                      <a:pt x="110" y="1536"/>
                      <a:pt x="120" y="1536"/>
                    </a:cubicBezTo>
                    <a:cubicBezTo>
                      <a:pt x="2069" y="1536"/>
                      <a:pt x="1954" y="1529"/>
                      <a:pt x="1970" y="1548"/>
                    </a:cubicBezTo>
                    <a:close/>
                    <a:moveTo>
                      <a:pt x="287" y="788"/>
                    </a:moveTo>
                    <a:cubicBezTo>
                      <a:pt x="287" y="778"/>
                      <a:pt x="290" y="769"/>
                      <a:pt x="296" y="762"/>
                    </a:cubicBezTo>
                    <a:cubicBezTo>
                      <a:pt x="303" y="755"/>
                      <a:pt x="312" y="751"/>
                      <a:pt x="322" y="751"/>
                    </a:cubicBezTo>
                    <a:cubicBezTo>
                      <a:pt x="895" y="751"/>
                      <a:pt x="895" y="751"/>
                      <a:pt x="895" y="751"/>
                    </a:cubicBezTo>
                    <a:cubicBezTo>
                      <a:pt x="914" y="751"/>
                      <a:pt x="930" y="766"/>
                      <a:pt x="930" y="785"/>
                    </a:cubicBezTo>
                    <a:cubicBezTo>
                      <a:pt x="930" y="1414"/>
                      <a:pt x="930" y="1414"/>
                      <a:pt x="930" y="1414"/>
                    </a:cubicBezTo>
                    <a:cubicBezTo>
                      <a:pt x="908" y="1390"/>
                      <a:pt x="899" y="1386"/>
                      <a:pt x="770" y="1317"/>
                    </a:cubicBezTo>
                    <a:cubicBezTo>
                      <a:pt x="759" y="1312"/>
                      <a:pt x="751" y="1301"/>
                      <a:pt x="748" y="1289"/>
                    </a:cubicBezTo>
                    <a:cubicBezTo>
                      <a:pt x="744" y="1251"/>
                      <a:pt x="744" y="1251"/>
                      <a:pt x="744" y="1251"/>
                    </a:cubicBezTo>
                    <a:cubicBezTo>
                      <a:pt x="767" y="1225"/>
                      <a:pt x="784" y="1192"/>
                      <a:pt x="791" y="1158"/>
                    </a:cubicBezTo>
                    <a:cubicBezTo>
                      <a:pt x="804" y="1146"/>
                      <a:pt x="810" y="1129"/>
                      <a:pt x="808" y="1111"/>
                    </a:cubicBezTo>
                    <a:cubicBezTo>
                      <a:pt x="802" y="1051"/>
                      <a:pt x="804" y="1043"/>
                      <a:pt x="783" y="1023"/>
                    </a:cubicBezTo>
                    <a:cubicBezTo>
                      <a:pt x="774" y="952"/>
                      <a:pt x="774" y="952"/>
                      <a:pt x="774" y="952"/>
                    </a:cubicBezTo>
                    <a:cubicBezTo>
                      <a:pt x="771" y="939"/>
                      <a:pt x="742" y="819"/>
                      <a:pt x="585" y="819"/>
                    </a:cubicBezTo>
                    <a:cubicBezTo>
                      <a:pt x="471" y="819"/>
                      <a:pt x="417" y="886"/>
                      <a:pt x="419" y="964"/>
                    </a:cubicBezTo>
                    <a:cubicBezTo>
                      <a:pt x="426" y="1029"/>
                      <a:pt x="426" y="1029"/>
                      <a:pt x="426" y="1029"/>
                    </a:cubicBezTo>
                    <a:cubicBezTo>
                      <a:pt x="417" y="1040"/>
                      <a:pt x="413" y="1053"/>
                      <a:pt x="414" y="1067"/>
                    </a:cubicBezTo>
                    <a:cubicBezTo>
                      <a:pt x="420" y="1119"/>
                      <a:pt x="420" y="1119"/>
                      <a:pt x="420" y="1119"/>
                    </a:cubicBezTo>
                    <a:cubicBezTo>
                      <a:pt x="422" y="1136"/>
                      <a:pt x="432" y="1152"/>
                      <a:pt x="446" y="1162"/>
                    </a:cubicBezTo>
                    <a:cubicBezTo>
                      <a:pt x="462" y="1198"/>
                      <a:pt x="486" y="1230"/>
                      <a:pt x="516" y="1256"/>
                    </a:cubicBezTo>
                    <a:cubicBezTo>
                      <a:pt x="520" y="1297"/>
                      <a:pt x="520" y="1297"/>
                      <a:pt x="520" y="1297"/>
                    </a:cubicBezTo>
                    <a:cubicBezTo>
                      <a:pt x="521" y="1306"/>
                      <a:pt x="515" y="1315"/>
                      <a:pt x="507" y="1319"/>
                    </a:cubicBezTo>
                    <a:cubicBezTo>
                      <a:pt x="408" y="1381"/>
                      <a:pt x="408" y="1381"/>
                      <a:pt x="408" y="1381"/>
                    </a:cubicBezTo>
                    <a:cubicBezTo>
                      <a:pt x="376" y="1399"/>
                      <a:pt x="354" y="1431"/>
                      <a:pt x="350" y="1468"/>
                    </a:cubicBezTo>
                    <a:cubicBezTo>
                      <a:pt x="344" y="1468"/>
                      <a:pt x="351" y="1521"/>
                      <a:pt x="287" y="788"/>
                    </a:cubicBezTo>
                    <a:close/>
                    <a:moveTo>
                      <a:pt x="588" y="1289"/>
                    </a:moveTo>
                    <a:cubicBezTo>
                      <a:pt x="582" y="1236"/>
                      <a:pt x="584" y="1225"/>
                      <a:pt x="571" y="1214"/>
                    </a:cubicBezTo>
                    <a:cubicBezTo>
                      <a:pt x="544" y="1193"/>
                      <a:pt x="524" y="1167"/>
                      <a:pt x="510" y="1137"/>
                    </a:cubicBezTo>
                    <a:cubicBezTo>
                      <a:pt x="502" y="1117"/>
                      <a:pt x="502" y="1117"/>
                      <a:pt x="488" y="1107"/>
                    </a:cubicBezTo>
                    <a:cubicBezTo>
                      <a:pt x="483" y="1067"/>
                      <a:pt x="483" y="1067"/>
                      <a:pt x="483" y="1067"/>
                    </a:cubicBezTo>
                    <a:cubicBezTo>
                      <a:pt x="501" y="1047"/>
                      <a:pt x="498" y="1052"/>
                      <a:pt x="487" y="959"/>
                    </a:cubicBezTo>
                    <a:cubicBezTo>
                      <a:pt x="487" y="942"/>
                      <a:pt x="494" y="925"/>
                      <a:pt x="505" y="912"/>
                    </a:cubicBezTo>
                    <a:cubicBezTo>
                      <a:pt x="527" y="894"/>
                      <a:pt x="556" y="885"/>
                      <a:pt x="585" y="887"/>
                    </a:cubicBezTo>
                    <a:cubicBezTo>
                      <a:pt x="686" y="887"/>
                      <a:pt x="705" y="953"/>
                      <a:pt x="707" y="963"/>
                    </a:cubicBezTo>
                    <a:cubicBezTo>
                      <a:pt x="718" y="1064"/>
                      <a:pt x="713" y="1052"/>
                      <a:pt x="735" y="1073"/>
                    </a:cubicBezTo>
                    <a:cubicBezTo>
                      <a:pt x="740" y="1112"/>
                      <a:pt x="740" y="1112"/>
                      <a:pt x="740" y="1112"/>
                    </a:cubicBezTo>
                    <a:cubicBezTo>
                      <a:pt x="730" y="1120"/>
                      <a:pt x="725" y="1131"/>
                      <a:pt x="724" y="1143"/>
                    </a:cubicBezTo>
                    <a:cubicBezTo>
                      <a:pt x="719" y="1167"/>
                      <a:pt x="708" y="1190"/>
                      <a:pt x="691" y="1208"/>
                    </a:cubicBezTo>
                    <a:cubicBezTo>
                      <a:pt x="669" y="1232"/>
                      <a:pt x="672" y="1228"/>
                      <a:pt x="680" y="1297"/>
                    </a:cubicBezTo>
                    <a:cubicBezTo>
                      <a:pt x="685" y="1332"/>
                      <a:pt x="707" y="1362"/>
                      <a:pt x="738" y="1377"/>
                    </a:cubicBezTo>
                    <a:cubicBezTo>
                      <a:pt x="871" y="1448"/>
                      <a:pt x="873" y="1449"/>
                      <a:pt x="885" y="1468"/>
                    </a:cubicBezTo>
                    <a:cubicBezTo>
                      <a:pt x="419" y="1468"/>
                      <a:pt x="419" y="1468"/>
                      <a:pt x="419" y="1468"/>
                    </a:cubicBezTo>
                    <a:cubicBezTo>
                      <a:pt x="423" y="1456"/>
                      <a:pt x="431" y="1447"/>
                      <a:pt x="441" y="1441"/>
                    </a:cubicBezTo>
                    <a:cubicBezTo>
                      <a:pt x="444" y="1440"/>
                      <a:pt x="468" y="1422"/>
                      <a:pt x="542" y="1378"/>
                    </a:cubicBezTo>
                    <a:cubicBezTo>
                      <a:pt x="574" y="1360"/>
                      <a:pt x="592" y="1325"/>
                      <a:pt x="588" y="1289"/>
                    </a:cubicBezTo>
                    <a:close/>
                    <a:moveTo>
                      <a:pt x="418" y="115"/>
                    </a:moveTo>
                    <a:cubicBezTo>
                      <a:pt x="414" y="104"/>
                      <a:pt x="416" y="93"/>
                      <a:pt x="422" y="83"/>
                    </a:cubicBezTo>
                    <a:cubicBezTo>
                      <a:pt x="428" y="74"/>
                      <a:pt x="439" y="68"/>
                      <a:pt x="450" y="68"/>
                    </a:cubicBezTo>
                    <a:cubicBezTo>
                      <a:pt x="1614" y="68"/>
                      <a:pt x="1614" y="68"/>
                      <a:pt x="1614" y="68"/>
                    </a:cubicBezTo>
                    <a:cubicBezTo>
                      <a:pt x="1625" y="68"/>
                      <a:pt x="1636" y="74"/>
                      <a:pt x="1642" y="83"/>
                    </a:cubicBezTo>
                    <a:cubicBezTo>
                      <a:pt x="1654" y="101"/>
                      <a:pt x="1645" y="116"/>
                      <a:pt x="1637" y="137"/>
                    </a:cubicBezTo>
                    <a:cubicBezTo>
                      <a:pt x="427" y="137"/>
                      <a:pt x="427" y="137"/>
                      <a:pt x="427" y="137"/>
                    </a:cubicBezTo>
                    <a:lnTo>
                      <a:pt x="418" y="115"/>
                    </a:lnTo>
                    <a:close/>
                    <a:moveTo>
                      <a:pt x="348" y="205"/>
                    </a:moveTo>
                    <a:cubicBezTo>
                      <a:pt x="1716" y="205"/>
                      <a:pt x="1716" y="205"/>
                      <a:pt x="1716" y="205"/>
                    </a:cubicBezTo>
                    <a:cubicBezTo>
                      <a:pt x="1728" y="205"/>
                      <a:pt x="1738" y="210"/>
                      <a:pt x="1745" y="220"/>
                    </a:cubicBezTo>
                    <a:cubicBezTo>
                      <a:pt x="1751" y="229"/>
                      <a:pt x="1752" y="241"/>
                      <a:pt x="1748" y="252"/>
                    </a:cubicBezTo>
                    <a:cubicBezTo>
                      <a:pt x="1726" y="307"/>
                      <a:pt x="1726" y="307"/>
                      <a:pt x="1726" y="307"/>
                    </a:cubicBezTo>
                    <a:cubicBezTo>
                      <a:pt x="338" y="307"/>
                      <a:pt x="338" y="307"/>
                      <a:pt x="338" y="307"/>
                    </a:cubicBezTo>
                    <a:cubicBezTo>
                      <a:pt x="316" y="252"/>
                      <a:pt x="316" y="252"/>
                      <a:pt x="316" y="252"/>
                    </a:cubicBezTo>
                    <a:cubicBezTo>
                      <a:pt x="312" y="241"/>
                      <a:pt x="313" y="229"/>
                      <a:pt x="319" y="220"/>
                    </a:cubicBezTo>
                    <a:cubicBezTo>
                      <a:pt x="326" y="210"/>
                      <a:pt x="336" y="205"/>
                      <a:pt x="348" y="205"/>
                    </a:cubicBezTo>
                    <a:close/>
                    <a:moveTo>
                      <a:pt x="276" y="375"/>
                    </a:moveTo>
                    <a:cubicBezTo>
                      <a:pt x="1788" y="375"/>
                      <a:pt x="1788" y="375"/>
                      <a:pt x="1788" y="375"/>
                    </a:cubicBezTo>
                    <a:cubicBezTo>
                      <a:pt x="1809" y="375"/>
                      <a:pt x="1829" y="385"/>
                      <a:pt x="1842" y="402"/>
                    </a:cubicBezTo>
                    <a:cubicBezTo>
                      <a:pt x="1855" y="418"/>
                      <a:pt x="1860" y="440"/>
                      <a:pt x="1855" y="460"/>
                    </a:cubicBezTo>
                    <a:cubicBezTo>
                      <a:pt x="1850" y="478"/>
                      <a:pt x="1850" y="478"/>
                      <a:pt x="1850" y="478"/>
                    </a:cubicBezTo>
                    <a:cubicBezTo>
                      <a:pt x="214" y="478"/>
                      <a:pt x="214" y="478"/>
                      <a:pt x="214" y="478"/>
                    </a:cubicBezTo>
                    <a:cubicBezTo>
                      <a:pt x="209" y="460"/>
                      <a:pt x="209" y="460"/>
                      <a:pt x="209" y="460"/>
                    </a:cubicBezTo>
                    <a:cubicBezTo>
                      <a:pt x="204" y="440"/>
                      <a:pt x="209" y="418"/>
                      <a:pt x="222" y="402"/>
                    </a:cubicBezTo>
                    <a:cubicBezTo>
                      <a:pt x="235" y="385"/>
                      <a:pt x="255" y="375"/>
                      <a:pt x="276" y="375"/>
                    </a:cubicBezTo>
                    <a:close/>
                    <a:moveTo>
                      <a:pt x="179" y="546"/>
                    </a:moveTo>
                    <a:cubicBezTo>
                      <a:pt x="1855" y="546"/>
                      <a:pt x="1855" y="546"/>
                      <a:pt x="1855" y="546"/>
                    </a:cubicBezTo>
                    <a:cubicBezTo>
                      <a:pt x="1884" y="546"/>
                      <a:pt x="1911" y="559"/>
                      <a:pt x="1931" y="580"/>
                    </a:cubicBezTo>
                    <a:cubicBezTo>
                      <a:pt x="1950" y="602"/>
                      <a:pt x="1960" y="631"/>
                      <a:pt x="1956" y="660"/>
                    </a:cubicBezTo>
                    <a:cubicBezTo>
                      <a:pt x="1873" y="1468"/>
                      <a:pt x="1873" y="1468"/>
                      <a:pt x="1873" y="1468"/>
                    </a:cubicBezTo>
                    <a:cubicBezTo>
                      <a:pt x="998" y="1468"/>
                      <a:pt x="998" y="1468"/>
                      <a:pt x="998" y="1468"/>
                    </a:cubicBezTo>
                    <a:cubicBezTo>
                      <a:pt x="998" y="785"/>
                      <a:pt x="998" y="785"/>
                      <a:pt x="998" y="785"/>
                    </a:cubicBezTo>
                    <a:cubicBezTo>
                      <a:pt x="998" y="729"/>
                      <a:pt x="952" y="683"/>
                      <a:pt x="895" y="683"/>
                    </a:cubicBezTo>
                    <a:cubicBezTo>
                      <a:pt x="321" y="683"/>
                      <a:pt x="321" y="683"/>
                      <a:pt x="321" y="683"/>
                    </a:cubicBezTo>
                    <a:cubicBezTo>
                      <a:pt x="293" y="683"/>
                      <a:pt x="265" y="695"/>
                      <a:pt x="246" y="716"/>
                    </a:cubicBezTo>
                    <a:cubicBezTo>
                      <a:pt x="227" y="737"/>
                      <a:pt x="217" y="765"/>
                      <a:pt x="219" y="794"/>
                    </a:cubicBezTo>
                    <a:cubicBezTo>
                      <a:pt x="278" y="1468"/>
                      <a:pt x="278" y="1468"/>
                      <a:pt x="278" y="1468"/>
                    </a:cubicBezTo>
                    <a:cubicBezTo>
                      <a:pt x="160" y="1468"/>
                      <a:pt x="160" y="1468"/>
                      <a:pt x="160" y="1468"/>
                    </a:cubicBezTo>
                    <a:cubicBezTo>
                      <a:pt x="77" y="659"/>
                      <a:pt x="77" y="659"/>
                      <a:pt x="77" y="659"/>
                    </a:cubicBezTo>
                    <a:cubicBezTo>
                      <a:pt x="74" y="631"/>
                      <a:pt x="83" y="602"/>
                      <a:pt x="103" y="580"/>
                    </a:cubicBezTo>
                    <a:cubicBezTo>
                      <a:pt x="122" y="558"/>
                      <a:pt x="150" y="546"/>
                      <a:pt x="179" y="5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1483" y="926"/>
                <a:ext cx="1060" cy="324"/>
              </a:xfrm>
              <a:custGeom>
                <a:avLst/>
                <a:gdLst>
                  <a:gd name="T0" fmla="*/ 69 w 781"/>
                  <a:gd name="T1" fmla="*/ 239 h 239"/>
                  <a:gd name="T2" fmla="*/ 689 w 781"/>
                  <a:gd name="T3" fmla="*/ 239 h 239"/>
                  <a:gd name="T4" fmla="*/ 756 w 781"/>
                  <a:gd name="T5" fmla="*/ 184 h 239"/>
                  <a:gd name="T6" fmla="*/ 777 w 781"/>
                  <a:gd name="T7" fmla="*/ 81 h 239"/>
                  <a:gd name="T8" fmla="*/ 762 w 781"/>
                  <a:gd name="T9" fmla="*/ 25 h 239"/>
                  <a:gd name="T10" fmla="*/ 710 w 781"/>
                  <a:gd name="T11" fmla="*/ 0 h 239"/>
                  <a:gd name="T12" fmla="*/ 69 w 781"/>
                  <a:gd name="T13" fmla="*/ 0 h 239"/>
                  <a:gd name="T14" fmla="*/ 0 w 781"/>
                  <a:gd name="T15" fmla="*/ 68 h 239"/>
                  <a:gd name="T16" fmla="*/ 0 w 781"/>
                  <a:gd name="T17" fmla="*/ 170 h 239"/>
                  <a:gd name="T18" fmla="*/ 69 w 781"/>
                  <a:gd name="T19" fmla="*/ 239 h 239"/>
                  <a:gd name="T20" fmla="*/ 69 w 781"/>
                  <a:gd name="T21" fmla="*/ 68 h 239"/>
                  <a:gd name="T22" fmla="*/ 710 w 781"/>
                  <a:gd name="T23" fmla="*/ 68 h 239"/>
                  <a:gd name="T24" fmla="*/ 689 w 781"/>
                  <a:gd name="T25" fmla="*/ 170 h 239"/>
                  <a:gd name="T26" fmla="*/ 689 w 781"/>
                  <a:gd name="T27" fmla="*/ 170 h 239"/>
                  <a:gd name="T28" fmla="*/ 69 w 781"/>
                  <a:gd name="T29" fmla="*/ 170 h 239"/>
                  <a:gd name="T30" fmla="*/ 69 w 781"/>
                  <a:gd name="T31" fmla="*/ 6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1" h="239">
                    <a:moveTo>
                      <a:pt x="69" y="239"/>
                    </a:moveTo>
                    <a:cubicBezTo>
                      <a:pt x="689" y="239"/>
                      <a:pt x="689" y="239"/>
                      <a:pt x="689" y="239"/>
                    </a:cubicBezTo>
                    <a:cubicBezTo>
                      <a:pt x="722" y="239"/>
                      <a:pt x="750" y="216"/>
                      <a:pt x="756" y="184"/>
                    </a:cubicBezTo>
                    <a:cubicBezTo>
                      <a:pt x="777" y="81"/>
                      <a:pt x="777" y="81"/>
                      <a:pt x="777" y="81"/>
                    </a:cubicBezTo>
                    <a:cubicBezTo>
                      <a:pt x="781" y="61"/>
                      <a:pt x="775" y="40"/>
                      <a:pt x="762" y="25"/>
                    </a:cubicBezTo>
                    <a:cubicBezTo>
                      <a:pt x="749" y="9"/>
                      <a:pt x="730" y="0"/>
                      <a:pt x="71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1" y="0"/>
                      <a:pt x="0" y="30"/>
                      <a:pt x="0" y="68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8"/>
                      <a:pt x="31" y="239"/>
                      <a:pt x="69" y="239"/>
                    </a:cubicBezTo>
                    <a:close/>
                    <a:moveTo>
                      <a:pt x="69" y="68"/>
                    </a:moveTo>
                    <a:cubicBezTo>
                      <a:pt x="710" y="68"/>
                      <a:pt x="710" y="68"/>
                      <a:pt x="710" y="68"/>
                    </a:cubicBezTo>
                    <a:cubicBezTo>
                      <a:pt x="689" y="170"/>
                      <a:pt x="689" y="170"/>
                      <a:pt x="689" y="170"/>
                    </a:cubicBezTo>
                    <a:cubicBezTo>
                      <a:pt x="689" y="215"/>
                      <a:pt x="689" y="217"/>
                      <a:pt x="689" y="170"/>
                    </a:cubicBezTo>
                    <a:cubicBezTo>
                      <a:pt x="69" y="170"/>
                      <a:pt x="69" y="170"/>
                      <a:pt x="69" y="170"/>
                    </a:cubicBezTo>
                    <a:lnTo>
                      <a:pt x="69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16"/>
              <p:cNvSpPr/>
              <p:nvPr/>
            </p:nvSpPr>
            <p:spPr bwMode="auto">
              <a:xfrm>
                <a:off x="1483" y="1388"/>
                <a:ext cx="186" cy="92"/>
              </a:xfrm>
              <a:custGeom>
                <a:avLst/>
                <a:gdLst>
                  <a:gd name="T0" fmla="*/ 34 w 137"/>
                  <a:gd name="T1" fmla="*/ 68 h 68"/>
                  <a:gd name="T2" fmla="*/ 103 w 137"/>
                  <a:gd name="T3" fmla="*/ 68 h 68"/>
                  <a:gd name="T4" fmla="*/ 137 w 137"/>
                  <a:gd name="T5" fmla="*/ 34 h 68"/>
                  <a:gd name="T6" fmla="*/ 103 w 137"/>
                  <a:gd name="T7" fmla="*/ 0 h 68"/>
                  <a:gd name="T8" fmla="*/ 34 w 137"/>
                  <a:gd name="T9" fmla="*/ 0 h 68"/>
                  <a:gd name="T10" fmla="*/ 0 w 137"/>
                  <a:gd name="T11" fmla="*/ 34 h 68"/>
                  <a:gd name="T12" fmla="*/ 34 w 137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68">
                    <a:moveTo>
                      <a:pt x="34" y="68"/>
                    </a:moveTo>
                    <a:cubicBezTo>
                      <a:pt x="103" y="68"/>
                      <a:pt x="103" y="68"/>
                      <a:pt x="103" y="68"/>
                    </a:cubicBezTo>
                    <a:cubicBezTo>
                      <a:pt x="122" y="68"/>
                      <a:pt x="137" y="53"/>
                      <a:pt x="137" y="34"/>
                    </a:cubicBezTo>
                    <a:cubicBezTo>
                      <a:pt x="137" y="15"/>
                      <a:pt x="122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3"/>
                      <a:pt x="16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17"/>
              <p:cNvSpPr/>
              <p:nvPr/>
            </p:nvSpPr>
            <p:spPr bwMode="auto">
              <a:xfrm>
                <a:off x="1761" y="1388"/>
                <a:ext cx="695" cy="92"/>
              </a:xfrm>
              <a:custGeom>
                <a:avLst/>
                <a:gdLst>
                  <a:gd name="T0" fmla="*/ 478 w 512"/>
                  <a:gd name="T1" fmla="*/ 0 h 68"/>
                  <a:gd name="T2" fmla="*/ 34 w 512"/>
                  <a:gd name="T3" fmla="*/ 0 h 68"/>
                  <a:gd name="T4" fmla="*/ 0 w 512"/>
                  <a:gd name="T5" fmla="*/ 34 h 68"/>
                  <a:gd name="T6" fmla="*/ 34 w 512"/>
                  <a:gd name="T7" fmla="*/ 68 h 68"/>
                  <a:gd name="T8" fmla="*/ 478 w 512"/>
                  <a:gd name="T9" fmla="*/ 68 h 68"/>
                  <a:gd name="T10" fmla="*/ 512 w 512"/>
                  <a:gd name="T11" fmla="*/ 34 h 68"/>
                  <a:gd name="T12" fmla="*/ 478 w 51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68">
                    <a:moveTo>
                      <a:pt x="47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478" y="68"/>
                      <a:pt x="478" y="68"/>
                      <a:pt x="478" y="68"/>
                    </a:cubicBezTo>
                    <a:cubicBezTo>
                      <a:pt x="497" y="68"/>
                      <a:pt x="512" y="53"/>
                      <a:pt x="512" y="34"/>
                    </a:cubicBezTo>
                    <a:cubicBezTo>
                      <a:pt x="512" y="15"/>
                      <a:pt x="497" y="0"/>
                      <a:pt x="4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18"/>
              <p:cNvSpPr/>
              <p:nvPr/>
            </p:nvSpPr>
            <p:spPr bwMode="auto">
              <a:xfrm>
                <a:off x="1483" y="2658"/>
                <a:ext cx="556" cy="92"/>
              </a:xfrm>
              <a:custGeom>
                <a:avLst/>
                <a:gdLst>
                  <a:gd name="T0" fmla="*/ 34 w 410"/>
                  <a:gd name="T1" fmla="*/ 68 h 68"/>
                  <a:gd name="T2" fmla="*/ 376 w 410"/>
                  <a:gd name="T3" fmla="*/ 68 h 68"/>
                  <a:gd name="T4" fmla="*/ 410 w 410"/>
                  <a:gd name="T5" fmla="*/ 34 h 68"/>
                  <a:gd name="T6" fmla="*/ 376 w 410"/>
                  <a:gd name="T7" fmla="*/ 0 h 68"/>
                  <a:gd name="T8" fmla="*/ 34 w 410"/>
                  <a:gd name="T9" fmla="*/ 0 h 68"/>
                  <a:gd name="T10" fmla="*/ 0 w 410"/>
                  <a:gd name="T11" fmla="*/ 34 h 68"/>
                  <a:gd name="T12" fmla="*/ 34 w 41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68">
                    <a:moveTo>
                      <a:pt x="34" y="68"/>
                    </a:moveTo>
                    <a:cubicBezTo>
                      <a:pt x="376" y="68"/>
                      <a:pt x="376" y="68"/>
                      <a:pt x="376" y="68"/>
                    </a:cubicBezTo>
                    <a:cubicBezTo>
                      <a:pt x="395" y="68"/>
                      <a:pt x="410" y="53"/>
                      <a:pt x="410" y="34"/>
                    </a:cubicBezTo>
                    <a:cubicBezTo>
                      <a:pt x="410" y="15"/>
                      <a:pt x="395" y="0"/>
                      <a:pt x="37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3"/>
                      <a:pt x="16" y="68"/>
                      <a:pt x="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19"/>
              <p:cNvSpPr/>
              <p:nvPr/>
            </p:nvSpPr>
            <p:spPr bwMode="auto">
              <a:xfrm>
                <a:off x="2132" y="1619"/>
                <a:ext cx="278" cy="92"/>
              </a:xfrm>
              <a:custGeom>
                <a:avLst/>
                <a:gdLst>
                  <a:gd name="T0" fmla="*/ 171 w 205"/>
                  <a:gd name="T1" fmla="*/ 0 h 68"/>
                  <a:gd name="T2" fmla="*/ 34 w 205"/>
                  <a:gd name="T3" fmla="*/ 0 h 68"/>
                  <a:gd name="T4" fmla="*/ 0 w 205"/>
                  <a:gd name="T5" fmla="*/ 34 h 68"/>
                  <a:gd name="T6" fmla="*/ 34 w 205"/>
                  <a:gd name="T7" fmla="*/ 68 h 68"/>
                  <a:gd name="T8" fmla="*/ 171 w 205"/>
                  <a:gd name="T9" fmla="*/ 68 h 68"/>
                  <a:gd name="T10" fmla="*/ 205 w 205"/>
                  <a:gd name="T11" fmla="*/ 34 h 68"/>
                  <a:gd name="T12" fmla="*/ 171 w 20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68">
                    <a:moveTo>
                      <a:pt x="17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90" y="68"/>
                      <a:pt x="205" y="53"/>
                      <a:pt x="205" y="34"/>
                    </a:cubicBezTo>
                    <a:cubicBezTo>
                      <a:pt x="205" y="15"/>
                      <a:pt x="190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3" name="Группа 63"/>
          <p:cNvGrpSpPr/>
          <p:nvPr/>
        </p:nvGrpSpPr>
        <p:grpSpPr bwMode="auto">
          <a:xfrm>
            <a:off x="3151717" y="4389639"/>
            <a:ext cx="5653498" cy="1755946"/>
            <a:chOff x="1903161" y="4540335"/>
            <a:chExt cx="4241166" cy="1756297"/>
          </a:xfrm>
        </p:grpSpPr>
        <p:grpSp>
          <p:nvGrpSpPr>
            <p:cNvPr id="64" name="Группа 56"/>
            <p:cNvGrpSpPr/>
            <p:nvPr/>
          </p:nvGrpSpPr>
          <p:grpSpPr bwMode="auto">
            <a:xfrm>
              <a:off x="1903161" y="4540335"/>
              <a:ext cx="4241166" cy="1756297"/>
              <a:chOff x="2457756" y="4540335"/>
              <a:chExt cx="4241166" cy="1756297"/>
            </a:xfrm>
          </p:grpSpPr>
          <p:sp>
            <p:nvSpPr>
              <p:cNvPr id="77" name="Блок-схема: альтернативный процесс 24"/>
              <p:cNvSpPr/>
              <p:nvPr/>
            </p:nvSpPr>
            <p:spPr bwMode="auto">
              <a:xfrm>
                <a:off x="3632325" y="4540335"/>
                <a:ext cx="1880062" cy="1259139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рямоугольник 53"/>
              <p:cNvSpPr>
                <a:spLocks noChangeArrowheads="1"/>
              </p:cNvSpPr>
              <p:nvPr/>
            </p:nvSpPr>
            <p:spPr bwMode="auto">
              <a:xfrm>
                <a:off x="2457756" y="5799666"/>
                <a:ext cx="4241166" cy="496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04875">
                  <a:lnSpc>
                    <a:spcPct val="12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Ажилбар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судалгааг гүйцэтгэх процедур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22"/>
            <p:cNvGrpSpPr>
              <a:grpSpLocks noChangeAspect="1"/>
            </p:cNvGrpSpPr>
            <p:nvPr/>
          </p:nvGrpSpPr>
          <p:grpSpPr bwMode="auto">
            <a:xfrm>
              <a:off x="3724678" y="4733966"/>
              <a:ext cx="608395" cy="606993"/>
              <a:chOff x="2" y="2"/>
              <a:chExt cx="2604" cy="2598"/>
            </a:xfrm>
            <a:solidFill>
              <a:schemeClr val="bg1"/>
            </a:solidFill>
          </p:grpSpPr>
          <p:sp>
            <p:nvSpPr>
              <p:cNvPr id="66" name="Freeform 23"/>
              <p:cNvSpPr>
                <a:spLocks noEditPoints="1"/>
              </p:cNvSpPr>
              <p:nvPr/>
            </p:nvSpPr>
            <p:spPr bwMode="auto">
              <a:xfrm>
                <a:off x="1044" y="2"/>
                <a:ext cx="520" cy="52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20 h 384"/>
                  <a:gd name="T12" fmla="*/ 64 w 384"/>
                  <a:gd name="T13" fmla="*/ 192 h 384"/>
                  <a:gd name="T14" fmla="*/ 192 w 384"/>
                  <a:gd name="T15" fmla="*/ 64 h 384"/>
                  <a:gd name="T16" fmla="*/ 320 w 384"/>
                  <a:gd name="T17" fmla="*/ 192 h 384"/>
                  <a:gd name="T18" fmla="*/ 192 w 384"/>
                  <a:gd name="T19" fmla="*/ 32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20"/>
                    </a:moveTo>
                    <a:cubicBezTo>
                      <a:pt x="121" y="320"/>
                      <a:pt x="64" y="263"/>
                      <a:pt x="64" y="192"/>
                    </a:cubicBezTo>
                    <a:cubicBezTo>
                      <a:pt x="64" y="121"/>
                      <a:pt x="121" y="64"/>
                      <a:pt x="192" y="64"/>
                    </a:cubicBezTo>
                    <a:cubicBezTo>
                      <a:pt x="263" y="64"/>
                      <a:pt x="320" y="121"/>
                      <a:pt x="320" y="192"/>
                    </a:cubicBezTo>
                    <a:cubicBezTo>
                      <a:pt x="320" y="263"/>
                      <a:pt x="263" y="320"/>
                      <a:pt x="192" y="3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24"/>
              <p:cNvSpPr>
                <a:spLocks noEditPoints="1"/>
              </p:cNvSpPr>
              <p:nvPr/>
            </p:nvSpPr>
            <p:spPr bwMode="auto">
              <a:xfrm>
                <a:off x="913" y="565"/>
                <a:ext cx="782" cy="606"/>
              </a:xfrm>
              <a:custGeom>
                <a:avLst/>
                <a:gdLst>
                  <a:gd name="T0" fmla="*/ 416 w 576"/>
                  <a:gd name="T1" fmla="*/ 0 h 448"/>
                  <a:gd name="T2" fmla="*/ 408 w 576"/>
                  <a:gd name="T3" fmla="*/ 0 h 448"/>
                  <a:gd name="T4" fmla="*/ 402 w 576"/>
                  <a:gd name="T5" fmla="*/ 3 h 448"/>
                  <a:gd name="T6" fmla="*/ 174 w 576"/>
                  <a:gd name="T7" fmla="*/ 3 h 448"/>
                  <a:gd name="T8" fmla="*/ 168 w 576"/>
                  <a:gd name="T9" fmla="*/ 0 h 448"/>
                  <a:gd name="T10" fmla="*/ 160 w 576"/>
                  <a:gd name="T11" fmla="*/ 0 h 448"/>
                  <a:gd name="T12" fmla="*/ 0 w 576"/>
                  <a:gd name="T13" fmla="*/ 160 h 448"/>
                  <a:gd name="T14" fmla="*/ 0 w 576"/>
                  <a:gd name="T15" fmla="*/ 352 h 448"/>
                  <a:gd name="T16" fmla="*/ 96 w 576"/>
                  <a:gd name="T17" fmla="*/ 448 h 448"/>
                  <a:gd name="T18" fmla="*/ 480 w 576"/>
                  <a:gd name="T19" fmla="*/ 448 h 448"/>
                  <a:gd name="T20" fmla="*/ 576 w 576"/>
                  <a:gd name="T21" fmla="*/ 352 h 448"/>
                  <a:gd name="T22" fmla="*/ 576 w 576"/>
                  <a:gd name="T23" fmla="*/ 160 h 448"/>
                  <a:gd name="T24" fmla="*/ 416 w 576"/>
                  <a:gd name="T25" fmla="*/ 0 h 448"/>
                  <a:gd name="T26" fmla="*/ 512 w 576"/>
                  <a:gd name="T27" fmla="*/ 352 h 448"/>
                  <a:gd name="T28" fmla="*/ 480 w 576"/>
                  <a:gd name="T29" fmla="*/ 384 h 448"/>
                  <a:gd name="T30" fmla="*/ 96 w 576"/>
                  <a:gd name="T31" fmla="*/ 384 h 448"/>
                  <a:gd name="T32" fmla="*/ 64 w 576"/>
                  <a:gd name="T33" fmla="*/ 352 h 448"/>
                  <a:gd name="T34" fmla="*/ 64 w 576"/>
                  <a:gd name="T35" fmla="*/ 160 h 448"/>
                  <a:gd name="T36" fmla="*/ 153 w 576"/>
                  <a:gd name="T37" fmla="*/ 64 h 448"/>
                  <a:gd name="T38" fmla="*/ 423 w 576"/>
                  <a:gd name="T39" fmla="*/ 64 h 448"/>
                  <a:gd name="T40" fmla="*/ 512 w 576"/>
                  <a:gd name="T41" fmla="*/ 160 h 448"/>
                  <a:gd name="T42" fmla="*/ 512 w 576"/>
                  <a:gd name="T43" fmla="*/ 35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6" h="448">
                    <a:moveTo>
                      <a:pt x="416" y="0"/>
                    </a:moveTo>
                    <a:cubicBezTo>
                      <a:pt x="408" y="0"/>
                      <a:pt x="408" y="0"/>
                      <a:pt x="408" y="0"/>
                    </a:cubicBezTo>
                    <a:cubicBezTo>
                      <a:pt x="402" y="3"/>
                      <a:pt x="402" y="3"/>
                      <a:pt x="402" y="3"/>
                    </a:cubicBezTo>
                    <a:cubicBezTo>
                      <a:pt x="330" y="39"/>
                      <a:pt x="246" y="39"/>
                      <a:pt x="174" y="3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2" y="0"/>
                      <a:pt x="0" y="72"/>
                      <a:pt x="0" y="160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405"/>
                      <a:pt x="43" y="448"/>
                      <a:pt x="96" y="448"/>
                    </a:cubicBezTo>
                    <a:cubicBezTo>
                      <a:pt x="480" y="448"/>
                      <a:pt x="480" y="448"/>
                      <a:pt x="480" y="448"/>
                    </a:cubicBezTo>
                    <a:cubicBezTo>
                      <a:pt x="533" y="448"/>
                      <a:pt x="576" y="405"/>
                      <a:pt x="576" y="352"/>
                    </a:cubicBezTo>
                    <a:cubicBezTo>
                      <a:pt x="576" y="160"/>
                      <a:pt x="576" y="160"/>
                      <a:pt x="576" y="160"/>
                    </a:cubicBezTo>
                    <a:cubicBezTo>
                      <a:pt x="576" y="72"/>
                      <a:pt x="504" y="0"/>
                      <a:pt x="416" y="0"/>
                    </a:cubicBezTo>
                    <a:close/>
                    <a:moveTo>
                      <a:pt x="512" y="352"/>
                    </a:moveTo>
                    <a:cubicBezTo>
                      <a:pt x="512" y="370"/>
                      <a:pt x="498" y="384"/>
                      <a:pt x="480" y="384"/>
                    </a:cubicBezTo>
                    <a:cubicBezTo>
                      <a:pt x="96" y="384"/>
                      <a:pt x="96" y="384"/>
                      <a:pt x="96" y="384"/>
                    </a:cubicBezTo>
                    <a:cubicBezTo>
                      <a:pt x="78" y="384"/>
                      <a:pt x="64" y="370"/>
                      <a:pt x="64" y="352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10"/>
                      <a:pt x="103" y="68"/>
                      <a:pt x="153" y="64"/>
                    </a:cubicBezTo>
                    <a:cubicBezTo>
                      <a:pt x="239" y="104"/>
                      <a:pt x="337" y="104"/>
                      <a:pt x="423" y="64"/>
                    </a:cubicBezTo>
                    <a:cubicBezTo>
                      <a:pt x="473" y="68"/>
                      <a:pt x="512" y="110"/>
                      <a:pt x="512" y="160"/>
                    </a:cubicBezTo>
                    <a:lnTo>
                      <a:pt x="512" y="3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25"/>
              <p:cNvSpPr>
                <a:spLocks noEditPoints="1"/>
              </p:cNvSpPr>
              <p:nvPr/>
            </p:nvSpPr>
            <p:spPr bwMode="auto">
              <a:xfrm>
                <a:off x="1955" y="1431"/>
                <a:ext cx="521" cy="52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20 h 384"/>
                  <a:gd name="T12" fmla="*/ 64 w 384"/>
                  <a:gd name="T13" fmla="*/ 192 h 384"/>
                  <a:gd name="T14" fmla="*/ 192 w 384"/>
                  <a:gd name="T15" fmla="*/ 64 h 384"/>
                  <a:gd name="T16" fmla="*/ 320 w 384"/>
                  <a:gd name="T17" fmla="*/ 192 h 384"/>
                  <a:gd name="T18" fmla="*/ 192 w 384"/>
                  <a:gd name="T19" fmla="*/ 32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20"/>
                    </a:moveTo>
                    <a:cubicBezTo>
                      <a:pt x="121" y="320"/>
                      <a:pt x="64" y="263"/>
                      <a:pt x="64" y="192"/>
                    </a:cubicBezTo>
                    <a:cubicBezTo>
                      <a:pt x="64" y="121"/>
                      <a:pt x="121" y="64"/>
                      <a:pt x="192" y="64"/>
                    </a:cubicBezTo>
                    <a:cubicBezTo>
                      <a:pt x="263" y="64"/>
                      <a:pt x="320" y="121"/>
                      <a:pt x="320" y="192"/>
                    </a:cubicBezTo>
                    <a:cubicBezTo>
                      <a:pt x="320" y="263"/>
                      <a:pt x="263" y="320"/>
                      <a:pt x="192" y="3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26"/>
              <p:cNvSpPr>
                <a:spLocks noEditPoints="1"/>
              </p:cNvSpPr>
              <p:nvPr/>
            </p:nvSpPr>
            <p:spPr bwMode="auto">
              <a:xfrm>
                <a:off x="1825" y="1994"/>
                <a:ext cx="781" cy="606"/>
              </a:xfrm>
              <a:custGeom>
                <a:avLst/>
                <a:gdLst>
                  <a:gd name="T0" fmla="*/ 416 w 576"/>
                  <a:gd name="T1" fmla="*/ 0 h 448"/>
                  <a:gd name="T2" fmla="*/ 408 w 576"/>
                  <a:gd name="T3" fmla="*/ 0 h 448"/>
                  <a:gd name="T4" fmla="*/ 402 w 576"/>
                  <a:gd name="T5" fmla="*/ 3 h 448"/>
                  <a:gd name="T6" fmla="*/ 174 w 576"/>
                  <a:gd name="T7" fmla="*/ 3 h 448"/>
                  <a:gd name="T8" fmla="*/ 168 w 576"/>
                  <a:gd name="T9" fmla="*/ 0 h 448"/>
                  <a:gd name="T10" fmla="*/ 160 w 576"/>
                  <a:gd name="T11" fmla="*/ 0 h 448"/>
                  <a:gd name="T12" fmla="*/ 0 w 576"/>
                  <a:gd name="T13" fmla="*/ 160 h 448"/>
                  <a:gd name="T14" fmla="*/ 0 w 576"/>
                  <a:gd name="T15" fmla="*/ 352 h 448"/>
                  <a:gd name="T16" fmla="*/ 96 w 576"/>
                  <a:gd name="T17" fmla="*/ 448 h 448"/>
                  <a:gd name="T18" fmla="*/ 480 w 576"/>
                  <a:gd name="T19" fmla="*/ 448 h 448"/>
                  <a:gd name="T20" fmla="*/ 576 w 576"/>
                  <a:gd name="T21" fmla="*/ 352 h 448"/>
                  <a:gd name="T22" fmla="*/ 576 w 576"/>
                  <a:gd name="T23" fmla="*/ 160 h 448"/>
                  <a:gd name="T24" fmla="*/ 416 w 576"/>
                  <a:gd name="T25" fmla="*/ 0 h 448"/>
                  <a:gd name="T26" fmla="*/ 512 w 576"/>
                  <a:gd name="T27" fmla="*/ 352 h 448"/>
                  <a:gd name="T28" fmla="*/ 480 w 576"/>
                  <a:gd name="T29" fmla="*/ 384 h 448"/>
                  <a:gd name="T30" fmla="*/ 96 w 576"/>
                  <a:gd name="T31" fmla="*/ 384 h 448"/>
                  <a:gd name="T32" fmla="*/ 64 w 576"/>
                  <a:gd name="T33" fmla="*/ 352 h 448"/>
                  <a:gd name="T34" fmla="*/ 64 w 576"/>
                  <a:gd name="T35" fmla="*/ 160 h 448"/>
                  <a:gd name="T36" fmla="*/ 153 w 576"/>
                  <a:gd name="T37" fmla="*/ 64 h 448"/>
                  <a:gd name="T38" fmla="*/ 423 w 576"/>
                  <a:gd name="T39" fmla="*/ 64 h 448"/>
                  <a:gd name="T40" fmla="*/ 512 w 576"/>
                  <a:gd name="T41" fmla="*/ 160 h 448"/>
                  <a:gd name="T42" fmla="*/ 512 w 576"/>
                  <a:gd name="T43" fmla="*/ 35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6" h="448">
                    <a:moveTo>
                      <a:pt x="416" y="0"/>
                    </a:moveTo>
                    <a:cubicBezTo>
                      <a:pt x="408" y="0"/>
                      <a:pt x="408" y="0"/>
                      <a:pt x="408" y="0"/>
                    </a:cubicBezTo>
                    <a:cubicBezTo>
                      <a:pt x="402" y="3"/>
                      <a:pt x="402" y="3"/>
                      <a:pt x="402" y="3"/>
                    </a:cubicBezTo>
                    <a:cubicBezTo>
                      <a:pt x="330" y="39"/>
                      <a:pt x="246" y="39"/>
                      <a:pt x="174" y="3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2" y="0"/>
                      <a:pt x="0" y="72"/>
                      <a:pt x="0" y="160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405"/>
                      <a:pt x="43" y="448"/>
                      <a:pt x="96" y="448"/>
                    </a:cubicBezTo>
                    <a:cubicBezTo>
                      <a:pt x="480" y="448"/>
                      <a:pt x="480" y="448"/>
                      <a:pt x="480" y="448"/>
                    </a:cubicBezTo>
                    <a:cubicBezTo>
                      <a:pt x="533" y="448"/>
                      <a:pt x="576" y="405"/>
                      <a:pt x="576" y="352"/>
                    </a:cubicBezTo>
                    <a:cubicBezTo>
                      <a:pt x="576" y="160"/>
                      <a:pt x="576" y="160"/>
                      <a:pt x="576" y="160"/>
                    </a:cubicBezTo>
                    <a:cubicBezTo>
                      <a:pt x="576" y="72"/>
                      <a:pt x="504" y="0"/>
                      <a:pt x="416" y="0"/>
                    </a:cubicBezTo>
                    <a:close/>
                    <a:moveTo>
                      <a:pt x="512" y="352"/>
                    </a:moveTo>
                    <a:cubicBezTo>
                      <a:pt x="512" y="370"/>
                      <a:pt x="498" y="384"/>
                      <a:pt x="480" y="384"/>
                    </a:cubicBezTo>
                    <a:cubicBezTo>
                      <a:pt x="96" y="384"/>
                      <a:pt x="96" y="384"/>
                      <a:pt x="96" y="384"/>
                    </a:cubicBezTo>
                    <a:cubicBezTo>
                      <a:pt x="78" y="384"/>
                      <a:pt x="64" y="370"/>
                      <a:pt x="64" y="352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10"/>
                      <a:pt x="103" y="68"/>
                      <a:pt x="153" y="64"/>
                    </a:cubicBezTo>
                    <a:cubicBezTo>
                      <a:pt x="239" y="104"/>
                      <a:pt x="337" y="104"/>
                      <a:pt x="423" y="64"/>
                    </a:cubicBezTo>
                    <a:cubicBezTo>
                      <a:pt x="473" y="68"/>
                      <a:pt x="512" y="110"/>
                      <a:pt x="512" y="160"/>
                    </a:cubicBezTo>
                    <a:lnTo>
                      <a:pt x="512" y="3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27"/>
              <p:cNvSpPr>
                <a:spLocks noEditPoints="1"/>
              </p:cNvSpPr>
              <p:nvPr/>
            </p:nvSpPr>
            <p:spPr bwMode="auto">
              <a:xfrm>
                <a:off x="132" y="1431"/>
                <a:ext cx="521" cy="52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20 h 384"/>
                  <a:gd name="T12" fmla="*/ 64 w 384"/>
                  <a:gd name="T13" fmla="*/ 192 h 384"/>
                  <a:gd name="T14" fmla="*/ 192 w 384"/>
                  <a:gd name="T15" fmla="*/ 64 h 384"/>
                  <a:gd name="T16" fmla="*/ 320 w 384"/>
                  <a:gd name="T17" fmla="*/ 192 h 384"/>
                  <a:gd name="T18" fmla="*/ 192 w 384"/>
                  <a:gd name="T19" fmla="*/ 32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20"/>
                    </a:moveTo>
                    <a:cubicBezTo>
                      <a:pt x="121" y="320"/>
                      <a:pt x="64" y="263"/>
                      <a:pt x="64" y="192"/>
                    </a:cubicBezTo>
                    <a:cubicBezTo>
                      <a:pt x="64" y="121"/>
                      <a:pt x="121" y="64"/>
                      <a:pt x="192" y="64"/>
                    </a:cubicBezTo>
                    <a:cubicBezTo>
                      <a:pt x="263" y="64"/>
                      <a:pt x="320" y="121"/>
                      <a:pt x="320" y="192"/>
                    </a:cubicBezTo>
                    <a:cubicBezTo>
                      <a:pt x="320" y="263"/>
                      <a:pt x="263" y="320"/>
                      <a:pt x="192" y="3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28"/>
              <p:cNvSpPr>
                <a:spLocks noEditPoints="1"/>
              </p:cNvSpPr>
              <p:nvPr/>
            </p:nvSpPr>
            <p:spPr bwMode="auto">
              <a:xfrm>
                <a:off x="2" y="1994"/>
                <a:ext cx="781" cy="606"/>
              </a:xfrm>
              <a:custGeom>
                <a:avLst/>
                <a:gdLst>
                  <a:gd name="T0" fmla="*/ 416 w 576"/>
                  <a:gd name="T1" fmla="*/ 0 h 448"/>
                  <a:gd name="T2" fmla="*/ 408 w 576"/>
                  <a:gd name="T3" fmla="*/ 0 h 448"/>
                  <a:gd name="T4" fmla="*/ 402 w 576"/>
                  <a:gd name="T5" fmla="*/ 3 h 448"/>
                  <a:gd name="T6" fmla="*/ 174 w 576"/>
                  <a:gd name="T7" fmla="*/ 3 h 448"/>
                  <a:gd name="T8" fmla="*/ 168 w 576"/>
                  <a:gd name="T9" fmla="*/ 0 h 448"/>
                  <a:gd name="T10" fmla="*/ 160 w 576"/>
                  <a:gd name="T11" fmla="*/ 0 h 448"/>
                  <a:gd name="T12" fmla="*/ 0 w 576"/>
                  <a:gd name="T13" fmla="*/ 160 h 448"/>
                  <a:gd name="T14" fmla="*/ 0 w 576"/>
                  <a:gd name="T15" fmla="*/ 352 h 448"/>
                  <a:gd name="T16" fmla="*/ 96 w 576"/>
                  <a:gd name="T17" fmla="*/ 448 h 448"/>
                  <a:gd name="T18" fmla="*/ 480 w 576"/>
                  <a:gd name="T19" fmla="*/ 448 h 448"/>
                  <a:gd name="T20" fmla="*/ 576 w 576"/>
                  <a:gd name="T21" fmla="*/ 352 h 448"/>
                  <a:gd name="T22" fmla="*/ 576 w 576"/>
                  <a:gd name="T23" fmla="*/ 160 h 448"/>
                  <a:gd name="T24" fmla="*/ 416 w 576"/>
                  <a:gd name="T25" fmla="*/ 0 h 448"/>
                  <a:gd name="T26" fmla="*/ 512 w 576"/>
                  <a:gd name="T27" fmla="*/ 352 h 448"/>
                  <a:gd name="T28" fmla="*/ 480 w 576"/>
                  <a:gd name="T29" fmla="*/ 384 h 448"/>
                  <a:gd name="T30" fmla="*/ 96 w 576"/>
                  <a:gd name="T31" fmla="*/ 384 h 448"/>
                  <a:gd name="T32" fmla="*/ 64 w 576"/>
                  <a:gd name="T33" fmla="*/ 352 h 448"/>
                  <a:gd name="T34" fmla="*/ 64 w 576"/>
                  <a:gd name="T35" fmla="*/ 160 h 448"/>
                  <a:gd name="T36" fmla="*/ 153 w 576"/>
                  <a:gd name="T37" fmla="*/ 64 h 448"/>
                  <a:gd name="T38" fmla="*/ 423 w 576"/>
                  <a:gd name="T39" fmla="*/ 64 h 448"/>
                  <a:gd name="T40" fmla="*/ 512 w 576"/>
                  <a:gd name="T41" fmla="*/ 160 h 448"/>
                  <a:gd name="T42" fmla="*/ 512 w 576"/>
                  <a:gd name="T43" fmla="*/ 35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6" h="448">
                    <a:moveTo>
                      <a:pt x="416" y="0"/>
                    </a:moveTo>
                    <a:cubicBezTo>
                      <a:pt x="408" y="0"/>
                      <a:pt x="408" y="0"/>
                      <a:pt x="408" y="0"/>
                    </a:cubicBezTo>
                    <a:cubicBezTo>
                      <a:pt x="402" y="3"/>
                      <a:pt x="402" y="3"/>
                      <a:pt x="402" y="3"/>
                    </a:cubicBezTo>
                    <a:cubicBezTo>
                      <a:pt x="330" y="39"/>
                      <a:pt x="246" y="39"/>
                      <a:pt x="174" y="3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2" y="0"/>
                      <a:pt x="0" y="72"/>
                      <a:pt x="0" y="160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405"/>
                      <a:pt x="43" y="448"/>
                      <a:pt x="96" y="448"/>
                    </a:cubicBezTo>
                    <a:cubicBezTo>
                      <a:pt x="480" y="448"/>
                      <a:pt x="480" y="448"/>
                      <a:pt x="480" y="448"/>
                    </a:cubicBezTo>
                    <a:cubicBezTo>
                      <a:pt x="533" y="448"/>
                      <a:pt x="576" y="405"/>
                      <a:pt x="576" y="352"/>
                    </a:cubicBezTo>
                    <a:cubicBezTo>
                      <a:pt x="576" y="160"/>
                      <a:pt x="576" y="160"/>
                      <a:pt x="576" y="160"/>
                    </a:cubicBezTo>
                    <a:cubicBezTo>
                      <a:pt x="576" y="72"/>
                      <a:pt x="504" y="0"/>
                      <a:pt x="416" y="0"/>
                    </a:cubicBezTo>
                    <a:close/>
                    <a:moveTo>
                      <a:pt x="512" y="352"/>
                    </a:moveTo>
                    <a:cubicBezTo>
                      <a:pt x="512" y="370"/>
                      <a:pt x="498" y="384"/>
                      <a:pt x="480" y="384"/>
                    </a:cubicBezTo>
                    <a:cubicBezTo>
                      <a:pt x="96" y="384"/>
                      <a:pt x="96" y="384"/>
                      <a:pt x="96" y="384"/>
                    </a:cubicBezTo>
                    <a:cubicBezTo>
                      <a:pt x="78" y="384"/>
                      <a:pt x="64" y="370"/>
                      <a:pt x="64" y="352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10"/>
                      <a:pt x="103" y="68"/>
                      <a:pt x="153" y="64"/>
                    </a:cubicBezTo>
                    <a:cubicBezTo>
                      <a:pt x="239" y="104"/>
                      <a:pt x="337" y="104"/>
                      <a:pt x="423" y="64"/>
                    </a:cubicBezTo>
                    <a:cubicBezTo>
                      <a:pt x="473" y="68"/>
                      <a:pt x="512" y="110"/>
                      <a:pt x="512" y="160"/>
                    </a:cubicBezTo>
                    <a:lnTo>
                      <a:pt x="512" y="3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29"/>
              <p:cNvSpPr/>
              <p:nvPr/>
            </p:nvSpPr>
            <p:spPr bwMode="auto">
              <a:xfrm>
                <a:off x="870" y="2118"/>
                <a:ext cx="873" cy="316"/>
              </a:xfrm>
              <a:custGeom>
                <a:avLst/>
                <a:gdLst>
                  <a:gd name="T0" fmla="*/ 637 w 644"/>
                  <a:gd name="T1" fmla="*/ 61 h 233"/>
                  <a:gd name="T2" fmla="*/ 637 w 644"/>
                  <a:gd name="T3" fmla="*/ 61 h 233"/>
                  <a:gd name="T4" fmla="*/ 595 w 644"/>
                  <a:gd name="T5" fmla="*/ 44 h 233"/>
                  <a:gd name="T6" fmla="*/ 595 w 644"/>
                  <a:gd name="T7" fmla="*/ 44 h 233"/>
                  <a:gd name="T8" fmla="*/ 139 w 644"/>
                  <a:gd name="T9" fmla="*/ 76 h 233"/>
                  <a:gd name="T10" fmla="*/ 169 w 644"/>
                  <a:gd name="T11" fmla="*/ 67 h 233"/>
                  <a:gd name="T12" fmla="*/ 191 w 644"/>
                  <a:gd name="T13" fmla="*/ 27 h 233"/>
                  <a:gd name="T14" fmla="*/ 151 w 644"/>
                  <a:gd name="T15" fmla="*/ 5 h 233"/>
                  <a:gd name="T16" fmla="*/ 23 w 644"/>
                  <a:gd name="T17" fmla="*/ 43 h 233"/>
                  <a:gd name="T18" fmla="*/ 22 w 644"/>
                  <a:gd name="T19" fmla="*/ 44 h 233"/>
                  <a:gd name="T20" fmla="*/ 13 w 644"/>
                  <a:gd name="T21" fmla="*/ 48 h 233"/>
                  <a:gd name="T22" fmla="*/ 10 w 644"/>
                  <a:gd name="T23" fmla="*/ 50 h 233"/>
                  <a:gd name="T24" fmla="*/ 2 w 644"/>
                  <a:gd name="T25" fmla="*/ 61 h 233"/>
                  <a:gd name="T26" fmla="*/ 0 w 644"/>
                  <a:gd name="T27" fmla="*/ 74 h 233"/>
                  <a:gd name="T28" fmla="*/ 3 w 644"/>
                  <a:gd name="T29" fmla="*/ 87 h 233"/>
                  <a:gd name="T30" fmla="*/ 4 w 644"/>
                  <a:gd name="T31" fmla="*/ 88 h 233"/>
                  <a:gd name="T32" fmla="*/ 68 w 644"/>
                  <a:gd name="T33" fmla="*/ 211 h 233"/>
                  <a:gd name="T34" fmla="*/ 111 w 644"/>
                  <a:gd name="T35" fmla="*/ 224 h 233"/>
                  <a:gd name="T36" fmla="*/ 124 w 644"/>
                  <a:gd name="T37" fmla="*/ 181 h 233"/>
                  <a:gd name="T38" fmla="*/ 98 w 644"/>
                  <a:gd name="T39" fmla="*/ 131 h 233"/>
                  <a:gd name="T40" fmla="*/ 620 w 644"/>
                  <a:gd name="T41" fmla="*/ 103 h 233"/>
                  <a:gd name="T42" fmla="*/ 637 w 644"/>
                  <a:gd name="T43" fmla="*/ 6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4" h="233">
                    <a:moveTo>
                      <a:pt x="637" y="61"/>
                    </a:moveTo>
                    <a:cubicBezTo>
                      <a:pt x="637" y="61"/>
                      <a:pt x="637" y="61"/>
                      <a:pt x="637" y="61"/>
                    </a:cubicBezTo>
                    <a:cubicBezTo>
                      <a:pt x="631" y="45"/>
                      <a:pt x="612" y="37"/>
                      <a:pt x="595" y="44"/>
                    </a:cubicBezTo>
                    <a:cubicBezTo>
                      <a:pt x="595" y="44"/>
                      <a:pt x="595" y="44"/>
                      <a:pt x="595" y="44"/>
                    </a:cubicBezTo>
                    <a:cubicBezTo>
                      <a:pt x="451" y="105"/>
                      <a:pt x="290" y="116"/>
                      <a:pt x="139" y="76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86" y="62"/>
                      <a:pt x="196" y="44"/>
                      <a:pt x="191" y="27"/>
                    </a:cubicBezTo>
                    <a:cubicBezTo>
                      <a:pt x="186" y="10"/>
                      <a:pt x="168" y="0"/>
                      <a:pt x="151" y="5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2" y="43"/>
                      <a:pt x="22" y="44"/>
                    </a:cubicBezTo>
                    <a:cubicBezTo>
                      <a:pt x="19" y="45"/>
                      <a:pt x="16" y="46"/>
                      <a:pt x="13" y="48"/>
                    </a:cubicBezTo>
                    <a:cubicBezTo>
                      <a:pt x="12" y="49"/>
                      <a:pt x="11" y="49"/>
                      <a:pt x="10" y="50"/>
                    </a:cubicBezTo>
                    <a:cubicBezTo>
                      <a:pt x="7" y="53"/>
                      <a:pt x="4" y="57"/>
                      <a:pt x="2" y="61"/>
                    </a:cubicBezTo>
                    <a:cubicBezTo>
                      <a:pt x="1" y="65"/>
                      <a:pt x="0" y="70"/>
                      <a:pt x="0" y="74"/>
                    </a:cubicBezTo>
                    <a:cubicBezTo>
                      <a:pt x="1" y="79"/>
                      <a:pt x="2" y="83"/>
                      <a:pt x="3" y="87"/>
                    </a:cubicBezTo>
                    <a:cubicBezTo>
                      <a:pt x="3" y="87"/>
                      <a:pt x="3" y="88"/>
                      <a:pt x="4" y="88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76" y="227"/>
                      <a:pt x="95" y="233"/>
                      <a:pt x="111" y="224"/>
                    </a:cubicBezTo>
                    <a:cubicBezTo>
                      <a:pt x="126" y="216"/>
                      <a:pt x="133" y="197"/>
                      <a:pt x="124" y="18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270" y="183"/>
                      <a:pt x="455" y="173"/>
                      <a:pt x="620" y="103"/>
                    </a:cubicBezTo>
                    <a:cubicBezTo>
                      <a:pt x="637" y="96"/>
                      <a:pt x="644" y="77"/>
                      <a:pt x="637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30"/>
              <p:cNvSpPr/>
              <p:nvPr/>
            </p:nvSpPr>
            <p:spPr bwMode="auto">
              <a:xfrm>
                <a:off x="1646" y="335"/>
                <a:ext cx="834" cy="1013"/>
              </a:xfrm>
              <a:custGeom>
                <a:avLst/>
                <a:gdLst>
                  <a:gd name="T0" fmla="*/ 603 w 615"/>
                  <a:gd name="T1" fmla="*/ 595 h 749"/>
                  <a:gd name="T2" fmla="*/ 557 w 615"/>
                  <a:gd name="T3" fmla="*/ 595 h 749"/>
                  <a:gd name="T4" fmla="*/ 512 w 615"/>
                  <a:gd name="T5" fmla="*/ 641 h 749"/>
                  <a:gd name="T6" fmla="*/ 49 w 615"/>
                  <a:gd name="T7" fmla="*/ 7 h 749"/>
                  <a:gd name="T8" fmla="*/ 7 w 615"/>
                  <a:gd name="T9" fmla="*/ 24 h 749"/>
                  <a:gd name="T10" fmla="*/ 23 w 615"/>
                  <a:gd name="T11" fmla="*/ 66 h 749"/>
                  <a:gd name="T12" fmla="*/ 447 w 615"/>
                  <a:gd name="T13" fmla="*/ 631 h 749"/>
                  <a:gd name="T14" fmla="*/ 411 w 615"/>
                  <a:gd name="T15" fmla="*/ 595 h 749"/>
                  <a:gd name="T16" fmla="*/ 365 w 615"/>
                  <a:gd name="T17" fmla="*/ 596 h 749"/>
                  <a:gd name="T18" fmla="*/ 365 w 615"/>
                  <a:gd name="T19" fmla="*/ 641 h 749"/>
                  <a:gd name="T20" fmla="*/ 461 w 615"/>
                  <a:gd name="T21" fmla="*/ 737 h 749"/>
                  <a:gd name="T22" fmla="*/ 507 w 615"/>
                  <a:gd name="T23" fmla="*/ 737 h 749"/>
                  <a:gd name="T24" fmla="*/ 507 w 615"/>
                  <a:gd name="T25" fmla="*/ 737 h 749"/>
                  <a:gd name="T26" fmla="*/ 603 w 615"/>
                  <a:gd name="T27" fmla="*/ 641 h 749"/>
                  <a:gd name="T28" fmla="*/ 603 w 615"/>
                  <a:gd name="T29" fmla="*/ 595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5" h="749">
                    <a:moveTo>
                      <a:pt x="603" y="595"/>
                    </a:moveTo>
                    <a:cubicBezTo>
                      <a:pt x="590" y="583"/>
                      <a:pt x="570" y="583"/>
                      <a:pt x="557" y="595"/>
                    </a:cubicBezTo>
                    <a:cubicBezTo>
                      <a:pt x="512" y="641"/>
                      <a:pt x="512" y="641"/>
                      <a:pt x="512" y="641"/>
                    </a:cubicBezTo>
                    <a:cubicBezTo>
                      <a:pt x="486" y="360"/>
                      <a:pt x="308" y="117"/>
                      <a:pt x="49" y="7"/>
                    </a:cubicBezTo>
                    <a:cubicBezTo>
                      <a:pt x="32" y="0"/>
                      <a:pt x="13" y="8"/>
                      <a:pt x="7" y="24"/>
                    </a:cubicBezTo>
                    <a:cubicBezTo>
                      <a:pt x="0" y="40"/>
                      <a:pt x="7" y="59"/>
                      <a:pt x="23" y="66"/>
                    </a:cubicBezTo>
                    <a:cubicBezTo>
                      <a:pt x="256" y="165"/>
                      <a:pt x="417" y="381"/>
                      <a:pt x="447" y="631"/>
                    </a:cubicBezTo>
                    <a:cubicBezTo>
                      <a:pt x="411" y="595"/>
                      <a:pt x="411" y="595"/>
                      <a:pt x="411" y="595"/>
                    </a:cubicBezTo>
                    <a:cubicBezTo>
                      <a:pt x="398" y="583"/>
                      <a:pt x="378" y="583"/>
                      <a:pt x="365" y="596"/>
                    </a:cubicBezTo>
                    <a:cubicBezTo>
                      <a:pt x="353" y="609"/>
                      <a:pt x="353" y="628"/>
                      <a:pt x="365" y="641"/>
                    </a:cubicBezTo>
                    <a:cubicBezTo>
                      <a:pt x="461" y="737"/>
                      <a:pt x="461" y="737"/>
                      <a:pt x="461" y="737"/>
                    </a:cubicBezTo>
                    <a:cubicBezTo>
                      <a:pt x="474" y="749"/>
                      <a:pt x="494" y="749"/>
                      <a:pt x="507" y="737"/>
                    </a:cubicBezTo>
                    <a:cubicBezTo>
                      <a:pt x="507" y="737"/>
                      <a:pt x="507" y="737"/>
                      <a:pt x="507" y="737"/>
                    </a:cubicBezTo>
                    <a:cubicBezTo>
                      <a:pt x="603" y="641"/>
                      <a:pt x="603" y="641"/>
                      <a:pt x="603" y="641"/>
                    </a:cubicBezTo>
                    <a:cubicBezTo>
                      <a:pt x="615" y="628"/>
                      <a:pt x="615" y="608"/>
                      <a:pt x="603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31"/>
              <p:cNvSpPr/>
              <p:nvPr/>
            </p:nvSpPr>
            <p:spPr bwMode="auto">
              <a:xfrm>
                <a:off x="262" y="256"/>
                <a:ext cx="695" cy="1088"/>
              </a:xfrm>
              <a:custGeom>
                <a:avLst/>
                <a:gdLst>
                  <a:gd name="T0" fmla="*/ 511 w 512"/>
                  <a:gd name="T1" fmla="*/ 89 h 804"/>
                  <a:gd name="T2" fmla="*/ 510 w 512"/>
                  <a:gd name="T3" fmla="*/ 84 h 804"/>
                  <a:gd name="T4" fmla="*/ 510 w 512"/>
                  <a:gd name="T5" fmla="*/ 83 h 804"/>
                  <a:gd name="T6" fmla="*/ 510 w 512"/>
                  <a:gd name="T7" fmla="*/ 82 h 804"/>
                  <a:gd name="T8" fmla="*/ 507 w 512"/>
                  <a:gd name="T9" fmla="*/ 78 h 804"/>
                  <a:gd name="T10" fmla="*/ 503 w 512"/>
                  <a:gd name="T11" fmla="*/ 72 h 804"/>
                  <a:gd name="T12" fmla="*/ 497 w 512"/>
                  <a:gd name="T13" fmla="*/ 68 h 804"/>
                  <a:gd name="T14" fmla="*/ 493 w 512"/>
                  <a:gd name="T15" fmla="*/ 65 h 804"/>
                  <a:gd name="T16" fmla="*/ 365 w 512"/>
                  <a:gd name="T17" fmla="*/ 7 h 804"/>
                  <a:gd name="T18" fmla="*/ 324 w 512"/>
                  <a:gd name="T19" fmla="*/ 24 h 804"/>
                  <a:gd name="T20" fmla="*/ 339 w 512"/>
                  <a:gd name="T21" fmla="*/ 65 h 804"/>
                  <a:gd name="T22" fmla="*/ 405 w 512"/>
                  <a:gd name="T23" fmla="*/ 95 h 804"/>
                  <a:gd name="T24" fmla="*/ 0 w 512"/>
                  <a:gd name="T25" fmla="*/ 772 h 804"/>
                  <a:gd name="T26" fmla="*/ 32 w 512"/>
                  <a:gd name="T27" fmla="*/ 804 h 804"/>
                  <a:gd name="T28" fmla="*/ 64 w 512"/>
                  <a:gd name="T29" fmla="*/ 772 h 804"/>
                  <a:gd name="T30" fmla="*/ 410 w 512"/>
                  <a:gd name="T31" fmla="*/ 166 h 804"/>
                  <a:gd name="T32" fmla="*/ 387 w 512"/>
                  <a:gd name="T33" fmla="*/ 214 h 804"/>
                  <a:gd name="T34" fmla="*/ 402 w 512"/>
                  <a:gd name="T35" fmla="*/ 257 h 804"/>
                  <a:gd name="T36" fmla="*/ 416 w 512"/>
                  <a:gd name="T37" fmla="*/ 260 h 804"/>
                  <a:gd name="T38" fmla="*/ 445 w 512"/>
                  <a:gd name="T39" fmla="*/ 242 h 804"/>
                  <a:gd name="T40" fmla="*/ 509 w 512"/>
                  <a:gd name="T41" fmla="*/ 108 h 804"/>
                  <a:gd name="T42" fmla="*/ 509 w 512"/>
                  <a:gd name="T43" fmla="*/ 107 h 804"/>
                  <a:gd name="T44" fmla="*/ 511 w 512"/>
                  <a:gd name="T45" fmla="*/ 101 h 804"/>
                  <a:gd name="T46" fmla="*/ 512 w 512"/>
                  <a:gd name="T47" fmla="*/ 95 h 804"/>
                  <a:gd name="T48" fmla="*/ 511 w 512"/>
                  <a:gd name="T49" fmla="*/ 89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2" h="804">
                    <a:moveTo>
                      <a:pt x="511" y="89"/>
                    </a:moveTo>
                    <a:cubicBezTo>
                      <a:pt x="511" y="87"/>
                      <a:pt x="511" y="85"/>
                      <a:pt x="510" y="84"/>
                    </a:cubicBezTo>
                    <a:cubicBezTo>
                      <a:pt x="510" y="83"/>
                      <a:pt x="510" y="83"/>
                      <a:pt x="510" y="83"/>
                    </a:cubicBezTo>
                    <a:cubicBezTo>
                      <a:pt x="510" y="82"/>
                      <a:pt x="510" y="82"/>
                      <a:pt x="510" y="82"/>
                    </a:cubicBezTo>
                    <a:cubicBezTo>
                      <a:pt x="509" y="80"/>
                      <a:pt x="508" y="79"/>
                      <a:pt x="507" y="78"/>
                    </a:cubicBezTo>
                    <a:cubicBezTo>
                      <a:pt x="506" y="76"/>
                      <a:pt x="504" y="74"/>
                      <a:pt x="503" y="72"/>
                    </a:cubicBezTo>
                    <a:cubicBezTo>
                      <a:pt x="501" y="71"/>
                      <a:pt x="499" y="69"/>
                      <a:pt x="497" y="68"/>
                    </a:cubicBezTo>
                    <a:cubicBezTo>
                      <a:pt x="496" y="67"/>
                      <a:pt x="495" y="66"/>
                      <a:pt x="493" y="65"/>
                    </a:cubicBezTo>
                    <a:cubicBezTo>
                      <a:pt x="365" y="7"/>
                      <a:pt x="365" y="7"/>
                      <a:pt x="365" y="7"/>
                    </a:cubicBezTo>
                    <a:cubicBezTo>
                      <a:pt x="349" y="0"/>
                      <a:pt x="330" y="8"/>
                      <a:pt x="324" y="24"/>
                    </a:cubicBezTo>
                    <a:cubicBezTo>
                      <a:pt x="317" y="40"/>
                      <a:pt x="324" y="58"/>
                      <a:pt x="339" y="65"/>
                    </a:cubicBezTo>
                    <a:cubicBezTo>
                      <a:pt x="405" y="95"/>
                      <a:pt x="405" y="95"/>
                      <a:pt x="405" y="95"/>
                    </a:cubicBezTo>
                    <a:cubicBezTo>
                      <a:pt x="156" y="229"/>
                      <a:pt x="0" y="489"/>
                      <a:pt x="0" y="772"/>
                    </a:cubicBezTo>
                    <a:cubicBezTo>
                      <a:pt x="0" y="790"/>
                      <a:pt x="14" y="804"/>
                      <a:pt x="32" y="804"/>
                    </a:cubicBezTo>
                    <a:cubicBezTo>
                      <a:pt x="50" y="804"/>
                      <a:pt x="64" y="790"/>
                      <a:pt x="64" y="772"/>
                    </a:cubicBezTo>
                    <a:cubicBezTo>
                      <a:pt x="64" y="523"/>
                      <a:pt x="196" y="292"/>
                      <a:pt x="410" y="166"/>
                    </a:cubicBezTo>
                    <a:cubicBezTo>
                      <a:pt x="387" y="214"/>
                      <a:pt x="387" y="214"/>
                      <a:pt x="387" y="214"/>
                    </a:cubicBezTo>
                    <a:cubicBezTo>
                      <a:pt x="380" y="230"/>
                      <a:pt x="386" y="249"/>
                      <a:pt x="402" y="257"/>
                    </a:cubicBezTo>
                    <a:cubicBezTo>
                      <a:pt x="406" y="259"/>
                      <a:pt x="411" y="260"/>
                      <a:pt x="416" y="260"/>
                    </a:cubicBezTo>
                    <a:cubicBezTo>
                      <a:pt x="428" y="260"/>
                      <a:pt x="439" y="253"/>
                      <a:pt x="445" y="242"/>
                    </a:cubicBezTo>
                    <a:cubicBezTo>
                      <a:pt x="509" y="108"/>
                      <a:pt x="509" y="108"/>
                      <a:pt x="509" y="108"/>
                    </a:cubicBezTo>
                    <a:cubicBezTo>
                      <a:pt x="509" y="108"/>
                      <a:pt x="509" y="108"/>
                      <a:pt x="509" y="107"/>
                    </a:cubicBezTo>
                    <a:cubicBezTo>
                      <a:pt x="510" y="105"/>
                      <a:pt x="510" y="103"/>
                      <a:pt x="511" y="101"/>
                    </a:cubicBezTo>
                    <a:cubicBezTo>
                      <a:pt x="511" y="99"/>
                      <a:pt x="512" y="97"/>
                      <a:pt x="512" y="95"/>
                    </a:cubicBezTo>
                    <a:cubicBezTo>
                      <a:pt x="512" y="93"/>
                      <a:pt x="512" y="91"/>
                      <a:pt x="511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6;p21"/>
          <p:cNvSpPr txBox="1"/>
          <p:nvPr/>
        </p:nvSpPr>
        <p:spPr>
          <a:xfrm>
            <a:off x="282775" y="411075"/>
            <a:ext cx="11449721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–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 дүн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3010"/>
          <p:cNvSpPr/>
          <p:nvPr/>
        </p:nvSpPr>
        <p:spPr bwMode="auto">
          <a:xfrm>
            <a:off x="711200" y="2787651"/>
            <a:ext cx="10160000" cy="3406775"/>
          </a:xfrm>
          <a:custGeom>
            <a:avLst/>
            <a:gdLst>
              <a:gd name="T0" fmla="*/ 1344083686 w 21600"/>
              <a:gd name="T1" fmla="*/ 268655753 h 21600"/>
              <a:gd name="T2" fmla="*/ 1344083686 w 21600"/>
              <a:gd name="T3" fmla="*/ 268655753 h 21600"/>
              <a:gd name="T4" fmla="*/ 1344083686 w 21600"/>
              <a:gd name="T5" fmla="*/ 268655753 h 21600"/>
              <a:gd name="T6" fmla="*/ 1344083686 w 21600"/>
              <a:gd name="T7" fmla="*/ 26865575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9272" y="18569"/>
                </a:moveTo>
                <a:cubicBezTo>
                  <a:pt x="19633" y="17770"/>
                  <a:pt x="19633" y="17770"/>
                  <a:pt x="19633" y="17770"/>
                </a:cubicBezTo>
                <a:cubicBezTo>
                  <a:pt x="21600" y="19947"/>
                  <a:pt x="21600" y="19947"/>
                  <a:pt x="21600" y="19947"/>
                </a:cubicBezTo>
                <a:cubicBezTo>
                  <a:pt x="17890" y="21600"/>
                  <a:pt x="17890" y="21600"/>
                  <a:pt x="17890" y="21600"/>
                </a:cubicBezTo>
                <a:cubicBezTo>
                  <a:pt x="18351" y="20608"/>
                  <a:pt x="18351" y="20608"/>
                  <a:pt x="18351" y="20608"/>
                </a:cubicBezTo>
                <a:cubicBezTo>
                  <a:pt x="17741" y="20581"/>
                  <a:pt x="17131" y="20526"/>
                  <a:pt x="16533" y="20443"/>
                </a:cubicBezTo>
                <a:cubicBezTo>
                  <a:pt x="14815" y="20195"/>
                  <a:pt x="13172" y="19727"/>
                  <a:pt x="11578" y="19065"/>
                </a:cubicBezTo>
                <a:cubicBezTo>
                  <a:pt x="8690" y="17495"/>
                  <a:pt x="7196" y="15732"/>
                  <a:pt x="7109" y="13720"/>
                </a:cubicBezTo>
                <a:cubicBezTo>
                  <a:pt x="6997" y="12481"/>
                  <a:pt x="7544" y="11213"/>
                  <a:pt x="8740" y="9946"/>
                </a:cubicBezTo>
                <a:cubicBezTo>
                  <a:pt x="10258" y="8623"/>
                  <a:pt x="11279" y="7466"/>
                  <a:pt x="11802" y="6502"/>
                </a:cubicBezTo>
                <a:cubicBezTo>
                  <a:pt x="13109" y="3582"/>
                  <a:pt x="9175" y="1405"/>
                  <a:pt x="0" y="0"/>
                </a:cubicBezTo>
                <a:cubicBezTo>
                  <a:pt x="9387" y="854"/>
                  <a:pt x="13508" y="3086"/>
                  <a:pt x="12362" y="6695"/>
                </a:cubicBezTo>
                <a:cubicBezTo>
                  <a:pt x="12051" y="7549"/>
                  <a:pt x="11155" y="8596"/>
                  <a:pt x="9673" y="9891"/>
                </a:cubicBezTo>
                <a:cubicBezTo>
                  <a:pt x="8267" y="11268"/>
                  <a:pt x="7856" y="12756"/>
                  <a:pt x="8441" y="14327"/>
                </a:cubicBezTo>
                <a:cubicBezTo>
                  <a:pt x="9474" y="16696"/>
                  <a:pt x="12163" y="18073"/>
                  <a:pt x="16533" y="18459"/>
                </a:cubicBezTo>
                <a:cubicBezTo>
                  <a:pt x="17380" y="18542"/>
                  <a:pt x="18301" y="18569"/>
                  <a:pt x="19272" y="185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45719" rIns="45719"/>
          <a:lstStyle/>
          <a:p>
            <a:pPr>
              <a:defRPr/>
            </a:pPr>
            <a:endParaRPr lang="en-US" dirty="0">
              <a:latin typeface="Century Gothic" panose="020B0502020202020204"/>
            </a:endParaRPr>
          </a:p>
        </p:txBody>
      </p:sp>
      <p:grpSp>
        <p:nvGrpSpPr>
          <p:cNvPr id="10" name="Группа 15"/>
          <p:cNvGrpSpPr/>
          <p:nvPr/>
        </p:nvGrpSpPr>
        <p:grpSpPr bwMode="auto">
          <a:xfrm>
            <a:off x="1366819" y="1829139"/>
            <a:ext cx="3808431" cy="1009650"/>
            <a:chOff x="1024451" y="1743349"/>
            <a:chExt cx="2856329" cy="1008816"/>
          </a:xfrm>
        </p:grpSpPr>
        <p:grpSp>
          <p:nvGrpSpPr>
            <p:cNvPr id="11" name="Группа 12"/>
            <p:cNvGrpSpPr/>
            <p:nvPr/>
          </p:nvGrpSpPr>
          <p:grpSpPr bwMode="auto">
            <a:xfrm>
              <a:off x="1024451" y="1748555"/>
              <a:ext cx="497074" cy="1003610"/>
              <a:chOff x="1024451" y="1416861"/>
              <a:chExt cx="497074" cy="1003610"/>
            </a:xfrm>
          </p:grpSpPr>
          <p:cxnSp>
            <p:nvCxnSpPr>
              <p:cNvPr id="13" name="Прямая соединительная линия 2"/>
              <p:cNvCxnSpPr/>
              <p:nvPr/>
            </p:nvCxnSpPr>
            <p:spPr>
              <a:xfrm flipV="1">
                <a:off x="1274101" y="1998545"/>
                <a:ext cx="0" cy="421926"/>
              </a:xfrm>
              <a:prstGeom prst="line">
                <a:avLst/>
              </a:prstGeom>
              <a:ln w="28575">
                <a:solidFill>
                  <a:srgbClr val="B0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4"/>
              <p:cNvGrpSpPr>
                <a:grpSpLocks noChangeAspect="1"/>
              </p:cNvGrpSpPr>
              <p:nvPr/>
            </p:nvGrpSpPr>
            <p:grpSpPr bwMode="auto">
              <a:xfrm>
                <a:off x="1024451" y="1416861"/>
                <a:ext cx="497074" cy="328264"/>
                <a:chOff x="-11" y="1"/>
                <a:chExt cx="2444" cy="1614"/>
              </a:xfrm>
              <a:solidFill>
                <a:srgbClr val="ECBD8B"/>
              </a:solidFill>
            </p:grpSpPr>
            <p:sp>
              <p:nvSpPr>
                <p:cNvPr id="17" name="Freeform 5"/>
                <p:cNvSpPr/>
                <p:nvPr/>
              </p:nvSpPr>
              <p:spPr bwMode="auto">
                <a:xfrm>
                  <a:off x="-11" y="1"/>
                  <a:ext cx="2221" cy="1614"/>
                </a:xfrm>
                <a:custGeom>
                  <a:avLst/>
                  <a:gdLst>
                    <a:gd name="T0" fmla="*/ 1352 w 1637"/>
                    <a:gd name="T1" fmla="*/ 400 h 1192"/>
                    <a:gd name="T2" fmla="*/ 786 w 1637"/>
                    <a:gd name="T3" fmla="*/ 400 h 1192"/>
                    <a:gd name="T4" fmla="*/ 744 w 1637"/>
                    <a:gd name="T5" fmla="*/ 119 h 1192"/>
                    <a:gd name="T6" fmla="*/ 607 w 1637"/>
                    <a:gd name="T7" fmla="*/ 0 h 1192"/>
                    <a:gd name="T8" fmla="*/ 112 w 1637"/>
                    <a:gd name="T9" fmla="*/ 0 h 1192"/>
                    <a:gd name="T10" fmla="*/ 9 w 1637"/>
                    <a:gd name="T11" fmla="*/ 119 h 1192"/>
                    <a:gd name="T12" fmla="*/ 167 w 1637"/>
                    <a:gd name="T13" fmla="*/ 1192 h 1192"/>
                    <a:gd name="T14" fmla="*/ 1637 w 1637"/>
                    <a:gd name="T15" fmla="*/ 1192 h 1192"/>
                    <a:gd name="T16" fmla="*/ 1497 w 1637"/>
                    <a:gd name="T17" fmla="*/ 518 h 1192"/>
                    <a:gd name="T18" fmla="*/ 1352 w 1637"/>
                    <a:gd name="T19" fmla="*/ 400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37" h="1192">
                      <a:moveTo>
                        <a:pt x="1352" y="400"/>
                      </a:moveTo>
                      <a:cubicBezTo>
                        <a:pt x="786" y="400"/>
                        <a:pt x="786" y="400"/>
                        <a:pt x="786" y="400"/>
                      </a:cubicBezTo>
                      <a:cubicBezTo>
                        <a:pt x="744" y="119"/>
                        <a:pt x="744" y="119"/>
                        <a:pt x="744" y="119"/>
                      </a:cubicBezTo>
                      <a:cubicBezTo>
                        <a:pt x="735" y="54"/>
                        <a:pt x="673" y="0"/>
                        <a:pt x="607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46" y="0"/>
                        <a:pt x="0" y="54"/>
                        <a:pt x="9" y="119"/>
                      </a:cubicBezTo>
                      <a:cubicBezTo>
                        <a:pt x="167" y="1192"/>
                        <a:pt x="167" y="1192"/>
                        <a:pt x="167" y="1192"/>
                      </a:cubicBezTo>
                      <a:cubicBezTo>
                        <a:pt x="1637" y="1192"/>
                        <a:pt x="1637" y="1192"/>
                        <a:pt x="1637" y="1192"/>
                      </a:cubicBezTo>
                      <a:cubicBezTo>
                        <a:pt x="1497" y="518"/>
                        <a:pt x="1497" y="518"/>
                        <a:pt x="1497" y="518"/>
                      </a:cubicBezTo>
                      <a:cubicBezTo>
                        <a:pt x="1483" y="453"/>
                        <a:pt x="1418" y="400"/>
                        <a:pt x="1352" y="4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6"/>
                <p:cNvSpPr/>
                <p:nvPr/>
              </p:nvSpPr>
              <p:spPr bwMode="auto">
                <a:xfrm>
                  <a:off x="1164" y="164"/>
                  <a:ext cx="1269" cy="1002"/>
                </a:xfrm>
                <a:custGeom>
                  <a:avLst/>
                  <a:gdLst>
                    <a:gd name="T0" fmla="*/ 823 w 935"/>
                    <a:gd name="T1" fmla="*/ 0 h 740"/>
                    <a:gd name="T2" fmla="*/ 0 w 935"/>
                    <a:gd name="T3" fmla="*/ 0 h 740"/>
                    <a:gd name="T4" fmla="*/ 23 w 935"/>
                    <a:gd name="T5" fmla="*/ 160 h 740"/>
                    <a:gd name="T6" fmla="*/ 486 w 935"/>
                    <a:gd name="T7" fmla="*/ 160 h 740"/>
                    <a:gd name="T8" fmla="*/ 654 w 935"/>
                    <a:gd name="T9" fmla="*/ 221 h 740"/>
                    <a:gd name="T10" fmla="*/ 748 w 935"/>
                    <a:gd name="T11" fmla="*/ 373 h 740"/>
                    <a:gd name="T12" fmla="*/ 824 w 935"/>
                    <a:gd name="T13" fmla="*/ 740 h 740"/>
                    <a:gd name="T14" fmla="*/ 924 w 935"/>
                    <a:gd name="T15" fmla="*/ 119 h 740"/>
                    <a:gd name="T16" fmla="*/ 823 w 935"/>
                    <a:gd name="T17" fmla="*/ 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5" h="740">
                      <a:moveTo>
                        <a:pt x="8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3" y="160"/>
                        <a:pt x="23" y="160"/>
                        <a:pt x="23" y="160"/>
                      </a:cubicBezTo>
                      <a:cubicBezTo>
                        <a:pt x="486" y="160"/>
                        <a:pt x="486" y="160"/>
                        <a:pt x="486" y="160"/>
                      </a:cubicBezTo>
                      <a:cubicBezTo>
                        <a:pt x="546" y="160"/>
                        <a:pt x="605" y="182"/>
                        <a:pt x="654" y="221"/>
                      </a:cubicBezTo>
                      <a:cubicBezTo>
                        <a:pt x="703" y="261"/>
                        <a:pt x="736" y="315"/>
                        <a:pt x="748" y="373"/>
                      </a:cubicBezTo>
                      <a:cubicBezTo>
                        <a:pt x="824" y="740"/>
                        <a:pt x="824" y="740"/>
                        <a:pt x="824" y="740"/>
                      </a:cubicBezTo>
                      <a:cubicBezTo>
                        <a:pt x="924" y="119"/>
                        <a:pt x="924" y="119"/>
                        <a:pt x="924" y="119"/>
                      </a:cubicBezTo>
                      <a:cubicBezTo>
                        <a:pt x="935" y="53"/>
                        <a:pt x="889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004C56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" name="Прямоугольник 14"/>
            <p:cNvSpPr>
              <a:spLocks noChangeArrowheads="1"/>
            </p:cNvSpPr>
            <p:nvPr/>
          </p:nvSpPr>
          <p:spPr bwMode="auto">
            <a:xfrm>
              <a:off x="1660131" y="1743349"/>
              <a:ext cx="2220649" cy="58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04875">
                <a:lnSpc>
                  <a:spcPct val="120000"/>
                </a:lnSpc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Үр дүнг нэгтгэн, тооцоолол хийж үзүүлэх.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28"/>
          <p:cNvGrpSpPr/>
          <p:nvPr/>
        </p:nvGrpSpPr>
        <p:grpSpPr bwMode="auto">
          <a:xfrm>
            <a:off x="6271628" y="2311400"/>
            <a:ext cx="4811341" cy="1060450"/>
            <a:chOff x="4704043" y="2311499"/>
            <a:chExt cx="2825007" cy="1060099"/>
          </a:xfrm>
        </p:grpSpPr>
        <p:grpSp>
          <p:nvGrpSpPr>
            <p:cNvPr id="20" name="Группа 47"/>
            <p:cNvGrpSpPr/>
            <p:nvPr/>
          </p:nvGrpSpPr>
          <p:grpSpPr bwMode="auto">
            <a:xfrm>
              <a:off x="4913577" y="2362782"/>
              <a:ext cx="2615473" cy="1008816"/>
              <a:chOff x="1273907" y="1743349"/>
              <a:chExt cx="2615473" cy="1008816"/>
            </a:xfrm>
          </p:grpSpPr>
          <p:cxnSp>
            <p:nvCxnSpPr>
              <p:cNvPr id="28" name="Прямая соединительная линия 59"/>
              <p:cNvCxnSpPr/>
              <p:nvPr/>
            </p:nvCxnSpPr>
            <p:spPr bwMode="auto">
              <a:xfrm flipV="1">
                <a:off x="1273907" y="2330030"/>
                <a:ext cx="0" cy="422135"/>
              </a:xfrm>
              <a:prstGeom prst="line">
                <a:avLst/>
              </a:prstGeom>
              <a:ln w="28575">
                <a:solidFill>
                  <a:srgbClr val="B0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Прямоугольник 57"/>
              <p:cNvSpPr>
                <a:spLocks noChangeArrowheads="1"/>
              </p:cNvSpPr>
              <p:nvPr/>
            </p:nvSpPr>
            <p:spPr bwMode="auto">
              <a:xfrm>
                <a:off x="1863356" y="1743349"/>
                <a:ext cx="2026024" cy="58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04875">
                  <a:lnSpc>
                    <a:spcPct val="12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Давуу ба сул талыг дурдах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4704043" y="2311499"/>
              <a:ext cx="417231" cy="416180"/>
              <a:chOff x="0" y="2"/>
              <a:chExt cx="2778" cy="2771"/>
            </a:xfrm>
            <a:solidFill>
              <a:srgbClr val="ED7D31"/>
            </a:solidFill>
          </p:grpSpPr>
          <p:sp>
            <p:nvSpPr>
              <p:cNvPr id="22" name="Freeform 10"/>
              <p:cNvSpPr/>
              <p:nvPr/>
            </p:nvSpPr>
            <p:spPr bwMode="auto">
              <a:xfrm>
                <a:off x="949" y="949"/>
                <a:ext cx="879" cy="877"/>
              </a:xfrm>
              <a:custGeom>
                <a:avLst/>
                <a:gdLst>
                  <a:gd name="T0" fmla="*/ 387 w 648"/>
                  <a:gd name="T1" fmla="*/ 6 h 648"/>
                  <a:gd name="T2" fmla="*/ 324 w 648"/>
                  <a:gd name="T3" fmla="*/ 0 h 648"/>
                  <a:gd name="T4" fmla="*/ 0 w 648"/>
                  <a:gd name="T5" fmla="*/ 324 h 648"/>
                  <a:gd name="T6" fmla="*/ 324 w 648"/>
                  <a:gd name="T7" fmla="*/ 648 h 648"/>
                  <a:gd name="T8" fmla="*/ 648 w 648"/>
                  <a:gd name="T9" fmla="*/ 324 h 648"/>
                  <a:gd name="T10" fmla="*/ 642 w 648"/>
                  <a:gd name="T11" fmla="*/ 261 h 648"/>
                  <a:gd name="T12" fmla="*/ 451 w 648"/>
                  <a:gd name="T13" fmla="*/ 451 h 648"/>
                  <a:gd name="T14" fmla="*/ 324 w 648"/>
                  <a:gd name="T15" fmla="*/ 504 h 648"/>
                  <a:gd name="T16" fmla="*/ 197 w 648"/>
                  <a:gd name="T17" fmla="*/ 451 h 648"/>
                  <a:gd name="T18" fmla="*/ 144 w 648"/>
                  <a:gd name="T19" fmla="*/ 324 h 648"/>
                  <a:gd name="T20" fmla="*/ 197 w 648"/>
                  <a:gd name="T21" fmla="*/ 197 h 648"/>
                  <a:gd name="T22" fmla="*/ 387 w 648"/>
                  <a:gd name="T23" fmla="*/ 6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8" h="648">
                    <a:moveTo>
                      <a:pt x="387" y="6"/>
                    </a:moveTo>
                    <a:cubicBezTo>
                      <a:pt x="367" y="2"/>
                      <a:pt x="346" y="0"/>
                      <a:pt x="324" y="0"/>
                    </a:cubicBezTo>
                    <a:cubicBezTo>
                      <a:pt x="145" y="0"/>
                      <a:pt x="0" y="145"/>
                      <a:pt x="0" y="324"/>
                    </a:cubicBezTo>
                    <a:cubicBezTo>
                      <a:pt x="0" y="503"/>
                      <a:pt x="145" y="648"/>
                      <a:pt x="324" y="648"/>
                    </a:cubicBezTo>
                    <a:cubicBezTo>
                      <a:pt x="503" y="648"/>
                      <a:pt x="648" y="503"/>
                      <a:pt x="648" y="324"/>
                    </a:cubicBezTo>
                    <a:cubicBezTo>
                      <a:pt x="648" y="302"/>
                      <a:pt x="646" y="281"/>
                      <a:pt x="642" y="261"/>
                    </a:cubicBezTo>
                    <a:cubicBezTo>
                      <a:pt x="451" y="451"/>
                      <a:pt x="451" y="451"/>
                      <a:pt x="451" y="451"/>
                    </a:cubicBezTo>
                    <a:cubicBezTo>
                      <a:pt x="417" y="485"/>
                      <a:pt x="372" y="504"/>
                      <a:pt x="324" y="504"/>
                    </a:cubicBezTo>
                    <a:cubicBezTo>
                      <a:pt x="276" y="504"/>
                      <a:pt x="231" y="485"/>
                      <a:pt x="197" y="451"/>
                    </a:cubicBezTo>
                    <a:cubicBezTo>
                      <a:pt x="163" y="417"/>
                      <a:pt x="144" y="372"/>
                      <a:pt x="144" y="324"/>
                    </a:cubicBezTo>
                    <a:cubicBezTo>
                      <a:pt x="144" y="276"/>
                      <a:pt x="163" y="231"/>
                      <a:pt x="197" y="197"/>
                    </a:cubicBezTo>
                    <a:lnTo>
                      <a:pt x="387" y="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0" y="2"/>
                <a:ext cx="2778" cy="2771"/>
              </a:xfrm>
              <a:custGeom>
                <a:avLst/>
                <a:gdLst>
                  <a:gd name="T0" fmla="*/ 1956 w 2048"/>
                  <a:gd name="T1" fmla="*/ 601 h 2048"/>
                  <a:gd name="T2" fmla="*/ 1827 w 2048"/>
                  <a:gd name="T3" fmla="*/ 730 h 2048"/>
                  <a:gd name="T4" fmla="*/ 1784 w 2048"/>
                  <a:gd name="T5" fmla="*/ 762 h 2048"/>
                  <a:gd name="T6" fmla="*/ 1828 w 2048"/>
                  <a:gd name="T7" fmla="*/ 1024 h 2048"/>
                  <a:gd name="T8" fmla="*/ 1024 w 2048"/>
                  <a:gd name="T9" fmla="*/ 1828 h 2048"/>
                  <a:gd name="T10" fmla="*/ 220 w 2048"/>
                  <a:gd name="T11" fmla="*/ 1024 h 2048"/>
                  <a:gd name="T12" fmla="*/ 1024 w 2048"/>
                  <a:gd name="T13" fmla="*/ 220 h 2048"/>
                  <a:gd name="T14" fmla="*/ 1286 w 2048"/>
                  <a:gd name="T15" fmla="*/ 264 h 2048"/>
                  <a:gd name="T16" fmla="*/ 1318 w 2048"/>
                  <a:gd name="T17" fmla="*/ 221 h 2048"/>
                  <a:gd name="T18" fmla="*/ 1447 w 2048"/>
                  <a:gd name="T19" fmla="*/ 92 h 2048"/>
                  <a:gd name="T20" fmla="*/ 1024 w 2048"/>
                  <a:gd name="T21" fmla="*/ 0 h 2048"/>
                  <a:gd name="T22" fmla="*/ 0 w 2048"/>
                  <a:gd name="T23" fmla="*/ 1024 h 2048"/>
                  <a:gd name="T24" fmla="*/ 1024 w 2048"/>
                  <a:gd name="T25" fmla="*/ 2048 h 2048"/>
                  <a:gd name="T26" fmla="*/ 2048 w 2048"/>
                  <a:gd name="T27" fmla="*/ 1024 h 2048"/>
                  <a:gd name="T28" fmla="*/ 1956 w 2048"/>
                  <a:gd name="T29" fmla="*/ 601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48" h="2048">
                    <a:moveTo>
                      <a:pt x="1956" y="601"/>
                    </a:moveTo>
                    <a:cubicBezTo>
                      <a:pt x="1827" y="730"/>
                      <a:pt x="1827" y="730"/>
                      <a:pt x="1827" y="730"/>
                    </a:cubicBezTo>
                    <a:cubicBezTo>
                      <a:pt x="1814" y="743"/>
                      <a:pt x="1800" y="753"/>
                      <a:pt x="1784" y="762"/>
                    </a:cubicBezTo>
                    <a:cubicBezTo>
                      <a:pt x="1813" y="844"/>
                      <a:pt x="1828" y="932"/>
                      <a:pt x="1828" y="1024"/>
                    </a:cubicBezTo>
                    <a:cubicBezTo>
                      <a:pt x="1828" y="1467"/>
                      <a:pt x="1467" y="1828"/>
                      <a:pt x="1024" y="1828"/>
                    </a:cubicBezTo>
                    <a:cubicBezTo>
                      <a:pt x="581" y="1828"/>
                      <a:pt x="220" y="1467"/>
                      <a:pt x="220" y="1024"/>
                    </a:cubicBezTo>
                    <a:cubicBezTo>
                      <a:pt x="220" y="581"/>
                      <a:pt x="581" y="220"/>
                      <a:pt x="1024" y="220"/>
                    </a:cubicBezTo>
                    <a:cubicBezTo>
                      <a:pt x="1116" y="220"/>
                      <a:pt x="1204" y="236"/>
                      <a:pt x="1286" y="264"/>
                    </a:cubicBezTo>
                    <a:cubicBezTo>
                      <a:pt x="1295" y="248"/>
                      <a:pt x="1305" y="234"/>
                      <a:pt x="1318" y="221"/>
                    </a:cubicBezTo>
                    <a:cubicBezTo>
                      <a:pt x="1447" y="92"/>
                      <a:pt x="1447" y="92"/>
                      <a:pt x="1447" y="92"/>
                    </a:cubicBezTo>
                    <a:cubicBezTo>
                      <a:pt x="1318" y="33"/>
                      <a:pt x="1175" y="0"/>
                      <a:pt x="1024" y="0"/>
                    </a:cubicBezTo>
                    <a:cubicBezTo>
                      <a:pt x="459" y="0"/>
                      <a:pt x="0" y="459"/>
                      <a:pt x="0" y="1024"/>
                    </a:cubicBezTo>
                    <a:cubicBezTo>
                      <a:pt x="0" y="1589"/>
                      <a:pt x="459" y="2048"/>
                      <a:pt x="1024" y="2048"/>
                    </a:cubicBezTo>
                    <a:cubicBezTo>
                      <a:pt x="1589" y="2048"/>
                      <a:pt x="2048" y="1589"/>
                      <a:pt x="2048" y="1024"/>
                    </a:cubicBezTo>
                    <a:cubicBezTo>
                      <a:pt x="2048" y="873"/>
                      <a:pt x="2015" y="730"/>
                      <a:pt x="1956" y="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461" y="462"/>
                <a:ext cx="1855" cy="1851"/>
              </a:xfrm>
              <a:custGeom>
                <a:avLst/>
                <a:gdLst>
                  <a:gd name="T0" fmla="*/ 939 w 1368"/>
                  <a:gd name="T1" fmla="*/ 175 h 1368"/>
                  <a:gd name="T2" fmla="*/ 928 w 1368"/>
                  <a:gd name="T3" fmla="*/ 45 h 1368"/>
                  <a:gd name="T4" fmla="*/ 684 w 1368"/>
                  <a:gd name="T5" fmla="*/ 0 h 1368"/>
                  <a:gd name="T6" fmla="*/ 0 w 1368"/>
                  <a:gd name="T7" fmla="*/ 684 h 1368"/>
                  <a:gd name="T8" fmla="*/ 684 w 1368"/>
                  <a:gd name="T9" fmla="*/ 1368 h 1368"/>
                  <a:gd name="T10" fmla="*/ 1368 w 1368"/>
                  <a:gd name="T11" fmla="*/ 684 h 1368"/>
                  <a:gd name="T12" fmla="*/ 1323 w 1368"/>
                  <a:gd name="T13" fmla="*/ 440 h 1368"/>
                  <a:gd name="T14" fmla="*/ 1193 w 1368"/>
                  <a:gd name="T15" fmla="*/ 429 h 1368"/>
                  <a:gd name="T16" fmla="*/ 1098 w 1368"/>
                  <a:gd name="T17" fmla="*/ 524 h 1368"/>
                  <a:gd name="T18" fmla="*/ 1128 w 1368"/>
                  <a:gd name="T19" fmla="*/ 684 h 1368"/>
                  <a:gd name="T20" fmla="*/ 684 w 1368"/>
                  <a:gd name="T21" fmla="*/ 1128 h 1368"/>
                  <a:gd name="T22" fmla="*/ 240 w 1368"/>
                  <a:gd name="T23" fmla="*/ 684 h 1368"/>
                  <a:gd name="T24" fmla="*/ 684 w 1368"/>
                  <a:gd name="T25" fmla="*/ 240 h 1368"/>
                  <a:gd name="T26" fmla="*/ 844 w 1368"/>
                  <a:gd name="T27" fmla="*/ 270 h 1368"/>
                  <a:gd name="T28" fmla="*/ 939 w 1368"/>
                  <a:gd name="T29" fmla="*/ 175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8" h="1368">
                    <a:moveTo>
                      <a:pt x="939" y="175"/>
                    </a:moveTo>
                    <a:cubicBezTo>
                      <a:pt x="928" y="45"/>
                      <a:pt x="928" y="45"/>
                      <a:pt x="928" y="45"/>
                    </a:cubicBezTo>
                    <a:cubicBezTo>
                      <a:pt x="852" y="16"/>
                      <a:pt x="770" y="0"/>
                      <a:pt x="684" y="0"/>
                    </a:cubicBezTo>
                    <a:cubicBezTo>
                      <a:pt x="307" y="0"/>
                      <a:pt x="0" y="307"/>
                      <a:pt x="0" y="684"/>
                    </a:cubicBezTo>
                    <a:cubicBezTo>
                      <a:pt x="0" y="1061"/>
                      <a:pt x="307" y="1368"/>
                      <a:pt x="684" y="1368"/>
                    </a:cubicBezTo>
                    <a:cubicBezTo>
                      <a:pt x="1061" y="1368"/>
                      <a:pt x="1368" y="1061"/>
                      <a:pt x="1368" y="684"/>
                    </a:cubicBezTo>
                    <a:cubicBezTo>
                      <a:pt x="1368" y="598"/>
                      <a:pt x="1352" y="516"/>
                      <a:pt x="1323" y="440"/>
                    </a:cubicBezTo>
                    <a:cubicBezTo>
                      <a:pt x="1193" y="429"/>
                      <a:pt x="1193" y="429"/>
                      <a:pt x="1193" y="429"/>
                    </a:cubicBezTo>
                    <a:cubicBezTo>
                      <a:pt x="1098" y="524"/>
                      <a:pt x="1098" y="524"/>
                      <a:pt x="1098" y="524"/>
                    </a:cubicBezTo>
                    <a:cubicBezTo>
                      <a:pt x="1117" y="574"/>
                      <a:pt x="1128" y="628"/>
                      <a:pt x="1128" y="684"/>
                    </a:cubicBezTo>
                    <a:cubicBezTo>
                      <a:pt x="1128" y="929"/>
                      <a:pt x="929" y="1128"/>
                      <a:pt x="684" y="1128"/>
                    </a:cubicBezTo>
                    <a:cubicBezTo>
                      <a:pt x="439" y="1128"/>
                      <a:pt x="240" y="929"/>
                      <a:pt x="240" y="684"/>
                    </a:cubicBezTo>
                    <a:cubicBezTo>
                      <a:pt x="240" y="439"/>
                      <a:pt x="439" y="240"/>
                      <a:pt x="684" y="240"/>
                    </a:cubicBezTo>
                    <a:cubicBezTo>
                      <a:pt x="740" y="240"/>
                      <a:pt x="794" y="251"/>
                      <a:pt x="844" y="270"/>
                    </a:cubicBezTo>
                    <a:lnTo>
                      <a:pt x="939" y="175"/>
                    </a:lnTo>
                    <a:close/>
                  </a:path>
                </a:pathLst>
              </a:custGeom>
              <a:solidFill>
                <a:srgbClr val="004C5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1299" y="42"/>
                <a:ext cx="1439" cy="1427"/>
              </a:xfrm>
              <a:custGeom>
                <a:avLst/>
                <a:gdLst>
                  <a:gd name="T0" fmla="*/ 428 w 1061"/>
                  <a:gd name="T1" fmla="*/ 324 h 1055"/>
                  <a:gd name="T2" fmla="*/ 445 w 1061"/>
                  <a:gd name="T3" fmla="*/ 531 h 1055"/>
                  <a:gd name="T4" fmla="*/ 24 w 1061"/>
                  <a:gd name="T5" fmla="*/ 953 h 1055"/>
                  <a:gd name="T6" fmla="*/ 24 w 1061"/>
                  <a:gd name="T7" fmla="*/ 1037 h 1055"/>
                  <a:gd name="T8" fmla="*/ 66 w 1061"/>
                  <a:gd name="T9" fmla="*/ 1055 h 1055"/>
                  <a:gd name="T10" fmla="*/ 108 w 1061"/>
                  <a:gd name="T11" fmla="*/ 1037 h 1055"/>
                  <a:gd name="T12" fmla="*/ 530 w 1061"/>
                  <a:gd name="T13" fmla="*/ 616 h 1055"/>
                  <a:gd name="T14" fmla="*/ 737 w 1061"/>
                  <a:gd name="T15" fmla="*/ 633 h 1055"/>
                  <a:gd name="T16" fmla="*/ 742 w 1061"/>
                  <a:gd name="T17" fmla="*/ 634 h 1055"/>
                  <a:gd name="T18" fmla="*/ 784 w 1061"/>
                  <a:gd name="T19" fmla="*/ 616 h 1055"/>
                  <a:gd name="T20" fmla="*/ 1039 w 1061"/>
                  <a:gd name="T21" fmla="*/ 361 h 1055"/>
                  <a:gd name="T22" fmla="*/ 1053 w 1061"/>
                  <a:gd name="T23" fmla="*/ 298 h 1055"/>
                  <a:gd name="T24" fmla="*/ 1002 w 1061"/>
                  <a:gd name="T25" fmla="*/ 259 h 1055"/>
                  <a:gd name="T26" fmla="*/ 817 w 1061"/>
                  <a:gd name="T27" fmla="*/ 244 h 1055"/>
                  <a:gd name="T28" fmla="*/ 802 w 1061"/>
                  <a:gd name="T29" fmla="*/ 59 h 1055"/>
                  <a:gd name="T30" fmla="*/ 763 w 1061"/>
                  <a:gd name="T31" fmla="*/ 8 h 1055"/>
                  <a:gd name="T32" fmla="*/ 700 w 1061"/>
                  <a:gd name="T33" fmla="*/ 22 h 1055"/>
                  <a:gd name="T34" fmla="*/ 445 w 1061"/>
                  <a:gd name="T35" fmla="*/ 277 h 1055"/>
                  <a:gd name="T36" fmla="*/ 428 w 1061"/>
                  <a:gd name="T37" fmla="*/ 324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1" h="1055">
                    <a:moveTo>
                      <a:pt x="428" y="324"/>
                    </a:moveTo>
                    <a:cubicBezTo>
                      <a:pt x="445" y="531"/>
                      <a:pt x="445" y="531"/>
                      <a:pt x="445" y="531"/>
                    </a:cubicBezTo>
                    <a:cubicBezTo>
                      <a:pt x="24" y="953"/>
                      <a:pt x="24" y="953"/>
                      <a:pt x="24" y="953"/>
                    </a:cubicBezTo>
                    <a:cubicBezTo>
                      <a:pt x="0" y="976"/>
                      <a:pt x="0" y="1014"/>
                      <a:pt x="24" y="1037"/>
                    </a:cubicBezTo>
                    <a:cubicBezTo>
                      <a:pt x="35" y="1049"/>
                      <a:pt x="51" y="1055"/>
                      <a:pt x="66" y="1055"/>
                    </a:cubicBezTo>
                    <a:cubicBezTo>
                      <a:pt x="81" y="1055"/>
                      <a:pt x="97" y="1049"/>
                      <a:pt x="108" y="1037"/>
                    </a:cubicBezTo>
                    <a:cubicBezTo>
                      <a:pt x="530" y="616"/>
                      <a:pt x="530" y="616"/>
                      <a:pt x="530" y="616"/>
                    </a:cubicBezTo>
                    <a:cubicBezTo>
                      <a:pt x="737" y="633"/>
                      <a:pt x="737" y="633"/>
                      <a:pt x="737" y="633"/>
                    </a:cubicBezTo>
                    <a:cubicBezTo>
                      <a:pt x="739" y="633"/>
                      <a:pt x="740" y="634"/>
                      <a:pt x="742" y="634"/>
                    </a:cubicBezTo>
                    <a:cubicBezTo>
                      <a:pt x="758" y="634"/>
                      <a:pt x="773" y="627"/>
                      <a:pt x="784" y="616"/>
                    </a:cubicBezTo>
                    <a:cubicBezTo>
                      <a:pt x="1039" y="361"/>
                      <a:pt x="1039" y="361"/>
                      <a:pt x="1039" y="361"/>
                    </a:cubicBezTo>
                    <a:cubicBezTo>
                      <a:pt x="1055" y="345"/>
                      <a:pt x="1061" y="320"/>
                      <a:pt x="1053" y="298"/>
                    </a:cubicBezTo>
                    <a:cubicBezTo>
                      <a:pt x="1045" y="276"/>
                      <a:pt x="1025" y="261"/>
                      <a:pt x="1002" y="259"/>
                    </a:cubicBezTo>
                    <a:cubicBezTo>
                      <a:pt x="817" y="244"/>
                      <a:pt x="817" y="244"/>
                      <a:pt x="817" y="244"/>
                    </a:cubicBezTo>
                    <a:cubicBezTo>
                      <a:pt x="802" y="59"/>
                      <a:pt x="802" y="59"/>
                      <a:pt x="802" y="59"/>
                    </a:cubicBezTo>
                    <a:cubicBezTo>
                      <a:pt x="800" y="36"/>
                      <a:pt x="785" y="16"/>
                      <a:pt x="763" y="8"/>
                    </a:cubicBezTo>
                    <a:cubicBezTo>
                      <a:pt x="741" y="0"/>
                      <a:pt x="716" y="6"/>
                      <a:pt x="700" y="22"/>
                    </a:cubicBezTo>
                    <a:cubicBezTo>
                      <a:pt x="445" y="277"/>
                      <a:pt x="445" y="277"/>
                      <a:pt x="445" y="277"/>
                    </a:cubicBezTo>
                    <a:cubicBezTo>
                      <a:pt x="433" y="289"/>
                      <a:pt x="426" y="306"/>
                      <a:pt x="428" y="324"/>
                    </a:cubicBezTo>
                    <a:close/>
                  </a:path>
                </a:pathLst>
              </a:custGeom>
              <a:solidFill>
                <a:srgbClr val="004C5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Группа 90"/>
          <p:cNvGrpSpPr/>
          <p:nvPr/>
        </p:nvGrpSpPr>
        <p:grpSpPr bwMode="auto">
          <a:xfrm>
            <a:off x="685800" y="3408363"/>
            <a:ext cx="3871530" cy="1117600"/>
            <a:chOff x="515076" y="3407821"/>
            <a:chExt cx="2902454" cy="1117810"/>
          </a:xfrm>
        </p:grpSpPr>
        <p:grpSp>
          <p:nvGrpSpPr>
            <p:cNvPr id="31" name="Группа 65"/>
            <p:cNvGrpSpPr/>
            <p:nvPr/>
          </p:nvGrpSpPr>
          <p:grpSpPr bwMode="auto">
            <a:xfrm>
              <a:off x="515076" y="3525553"/>
              <a:ext cx="2677012" cy="1000078"/>
              <a:chOff x="-1403264" y="1752087"/>
              <a:chExt cx="2677012" cy="1000078"/>
            </a:xfrm>
          </p:grpSpPr>
          <p:cxnSp>
            <p:nvCxnSpPr>
              <p:cNvPr id="39" name="Прямая соединительная линия 68"/>
              <p:cNvCxnSpPr/>
              <p:nvPr/>
            </p:nvCxnSpPr>
            <p:spPr bwMode="auto">
              <a:xfrm flipV="1">
                <a:off x="1273748" y="2329811"/>
                <a:ext cx="0" cy="422354"/>
              </a:xfrm>
              <a:prstGeom prst="line">
                <a:avLst/>
              </a:prstGeom>
              <a:ln w="28575">
                <a:solidFill>
                  <a:srgbClr val="B0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Прямоугольник 67"/>
              <p:cNvSpPr>
                <a:spLocks noChangeArrowheads="1"/>
              </p:cNvSpPr>
              <p:nvPr/>
            </p:nvSpPr>
            <p:spPr bwMode="auto">
              <a:xfrm>
                <a:off x="-1403264" y="1752087"/>
                <a:ext cx="2511221" cy="58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285750" indent="-285750" algn="ctr" defTabSz="904875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Туршилт, хэмжилтийн бүх үр дүнг оруулах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16"/>
            <p:cNvGrpSpPr>
              <a:grpSpLocks noChangeAspect="1"/>
            </p:cNvGrpSpPr>
            <p:nvPr/>
          </p:nvGrpSpPr>
          <p:grpSpPr bwMode="auto">
            <a:xfrm>
              <a:off x="2961052" y="3407821"/>
              <a:ext cx="456478" cy="455175"/>
              <a:chOff x="-23" y="2"/>
              <a:chExt cx="2802" cy="2794"/>
            </a:xfrm>
            <a:solidFill>
              <a:srgbClr val="004C56"/>
            </a:solidFill>
          </p:grpSpPr>
          <p:sp>
            <p:nvSpPr>
              <p:cNvPr id="33" name="Freeform 17"/>
              <p:cNvSpPr/>
              <p:nvPr/>
            </p:nvSpPr>
            <p:spPr bwMode="auto">
              <a:xfrm>
                <a:off x="1477" y="982"/>
                <a:ext cx="651" cy="325"/>
              </a:xfrm>
              <a:custGeom>
                <a:avLst/>
                <a:gdLst>
                  <a:gd name="T0" fmla="*/ 240 w 480"/>
                  <a:gd name="T1" fmla="*/ 0 h 240"/>
                  <a:gd name="T2" fmla="*/ 0 w 480"/>
                  <a:gd name="T3" fmla="*/ 240 h 240"/>
                  <a:gd name="T4" fmla="*/ 480 w 480"/>
                  <a:gd name="T5" fmla="*/ 240 h 240"/>
                  <a:gd name="T6" fmla="*/ 240 w 480"/>
                  <a:gd name="T7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240">
                    <a:moveTo>
                      <a:pt x="240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480" y="240"/>
                      <a:pt x="480" y="240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004C56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18"/>
              <p:cNvSpPr>
                <a:spLocks noChangeArrowheads="1"/>
              </p:cNvSpPr>
              <p:nvPr/>
            </p:nvSpPr>
            <p:spPr bwMode="auto">
              <a:xfrm>
                <a:off x="1639" y="495"/>
                <a:ext cx="326" cy="325"/>
              </a:xfrm>
              <a:prstGeom prst="ellipse">
                <a:avLst/>
              </a:prstGeom>
              <a:solidFill>
                <a:srgbClr val="004C56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548" y="2"/>
                <a:ext cx="2231" cy="2231"/>
              </a:xfrm>
              <a:custGeom>
                <a:avLst/>
                <a:gdLst>
                  <a:gd name="T0" fmla="*/ 925 w 1645"/>
                  <a:gd name="T1" fmla="*/ 0 h 1649"/>
                  <a:gd name="T2" fmla="*/ 205 w 1645"/>
                  <a:gd name="T3" fmla="*/ 724 h 1649"/>
                  <a:gd name="T4" fmla="*/ 376 w 1645"/>
                  <a:gd name="T5" fmla="*/ 1189 h 1649"/>
                  <a:gd name="T6" fmla="*/ 256 w 1645"/>
                  <a:gd name="T7" fmla="*/ 1308 h 1649"/>
                  <a:gd name="T8" fmla="*/ 53 w 1645"/>
                  <a:gd name="T9" fmla="*/ 1342 h 1649"/>
                  <a:gd name="T10" fmla="*/ 0 w 1645"/>
                  <a:gd name="T11" fmla="*/ 1395 h 1649"/>
                  <a:gd name="T12" fmla="*/ 255 w 1645"/>
                  <a:gd name="T13" fmla="*/ 1649 h 1649"/>
                  <a:gd name="T14" fmla="*/ 307 w 1645"/>
                  <a:gd name="T15" fmla="*/ 1596 h 1649"/>
                  <a:gd name="T16" fmla="*/ 342 w 1645"/>
                  <a:gd name="T17" fmla="*/ 1392 h 1649"/>
                  <a:gd name="T18" fmla="*/ 461 w 1645"/>
                  <a:gd name="T19" fmla="*/ 1274 h 1649"/>
                  <a:gd name="T20" fmla="*/ 925 w 1645"/>
                  <a:gd name="T21" fmla="*/ 1444 h 1649"/>
                  <a:gd name="T22" fmla="*/ 1645 w 1645"/>
                  <a:gd name="T23" fmla="*/ 724 h 1649"/>
                  <a:gd name="T24" fmla="*/ 925 w 1645"/>
                  <a:gd name="T25" fmla="*/ 0 h 1649"/>
                  <a:gd name="T26" fmla="*/ 1285 w 1645"/>
                  <a:gd name="T27" fmla="*/ 1024 h 1649"/>
                  <a:gd name="T28" fmla="*/ 1225 w 1645"/>
                  <a:gd name="T29" fmla="*/ 1084 h 1649"/>
                  <a:gd name="T30" fmla="*/ 625 w 1645"/>
                  <a:gd name="T31" fmla="*/ 1084 h 1649"/>
                  <a:gd name="T32" fmla="*/ 565 w 1645"/>
                  <a:gd name="T33" fmla="*/ 1024 h 1649"/>
                  <a:gd name="T34" fmla="*/ 565 w 1645"/>
                  <a:gd name="T35" fmla="*/ 964 h 1649"/>
                  <a:gd name="T36" fmla="*/ 752 w 1645"/>
                  <a:gd name="T37" fmla="*/ 650 h 1649"/>
                  <a:gd name="T38" fmla="*/ 685 w 1645"/>
                  <a:gd name="T39" fmla="*/ 484 h 1649"/>
                  <a:gd name="T40" fmla="*/ 925 w 1645"/>
                  <a:gd name="T41" fmla="*/ 244 h 1649"/>
                  <a:gd name="T42" fmla="*/ 1165 w 1645"/>
                  <a:gd name="T43" fmla="*/ 484 h 1649"/>
                  <a:gd name="T44" fmla="*/ 1098 w 1645"/>
                  <a:gd name="T45" fmla="*/ 650 h 1649"/>
                  <a:gd name="T46" fmla="*/ 1285 w 1645"/>
                  <a:gd name="T47" fmla="*/ 964 h 1649"/>
                  <a:gd name="T48" fmla="*/ 1285 w 1645"/>
                  <a:gd name="T49" fmla="*/ 1024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5" h="1649">
                    <a:moveTo>
                      <a:pt x="925" y="0"/>
                    </a:moveTo>
                    <a:cubicBezTo>
                      <a:pt x="528" y="0"/>
                      <a:pt x="205" y="327"/>
                      <a:pt x="205" y="724"/>
                    </a:cubicBezTo>
                    <a:cubicBezTo>
                      <a:pt x="205" y="901"/>
                      <a:pt x="269" y="1063"/>
                      <a:pt x="376" y="1189"/>
                    </a:cubicBezTo>
                    <a:cubicBezTo>
                      <a:pt x="256" y="1308"/>
                      <a:pt x="256" y="1308"/>
                      <a:pt x="256" y="1308"/>
                    </a:cubicBezTo>
                    <a:cubicBezTo>
                      <a:pt x="190" y="1277"/>
                      <a:pt x="108" y="1287"/>
                      <a:pt x="53" y="1342"/>
                    </a:cubicBezTo>
                    <a:cubicBezTo>
                      <a:pt x="0" y="1395"/>
                      <a:pt x="0" y="1395"/>
                      <a:pt x="0" y="1395"/>
                    </a:cubicBezTo>
                    <a:cubicBezTo>
                      <a:pt x="255" y="1649"/>
                      <a:pt x="255" y="1649"/>
                      <a:pt x="255" y="1649"/>
                    </a:cubicBezTo>
                    <a:cubicBezTo>
                      <a:pt x="307" y="1596"/>
                      <a:pt x="307" y="1596"/>
                      <a:pt x="307" y="1596"/>
                    </a:cubicBezTo>
                    <a:cubicBezTo>
                      <a:pt x="359" y="1545"/>
                      <a:pt x="377" y="1465"/>
                      <a:pt x="342" y="1392"/>
                    </a:cubicBezTo>
                    <a:cubicBezTo>
                      <a:pt x="461" y="1274"/>
                      <a:pt x="461" y="1274"/>
                      <a:pt x="461" y="1274"/>
                    </a:cubicBezTo>
                    <a:cubicBezTo>
                      <a:pt x="586" y="1380"/>
                      <a:pt x="748" y="1444"/>
                      <a:pt x="925" y="1444"/>
                    </a:cubicBezTo>
                    <a:cubicBezTo>
                      <a:pt x="1322" y="1444"/>
                      <a:pt x="1645" y="1121"/>
                      <a:pt x="1645" y="724"/>
                    </a:cubicBezTo>
                    <a:cubicBezTo>
                      <a:pt x="1645" y="327"/>
                      <a:pt x="1322" y="0"/>
                      <a:pt x="925" y="0"/>
                    </a:cubicBezTo>
                    <a:close/>
                    <a:moveTo>
                      <a:pt x="1285" y="1024"/>
                    </a:moveTo>
                    <a:cubicBezTo>
                      <a:pt x="1285" y="1058"/>
                      <a:pt x="1258" y="1084"/>
                      <a:pt x="1225" y="1084"/>
                    </a:cubicBezTo>
                    <a:cubicBezTo>
                      <a:pt x="625" y="1084"/>
                      <a:pt x="625" y="1084"/>
                      <a:pt x="625" y="1084"/>
                    </a:cubicBezTo>
                    <a:cubicBezTo>
                      <a:pt x="592" y="1084"/>
                      <a:pt x="565" y="1058"/>
                      <a:pt x="565" y="1024"/>
                    </a:cubicBezTo>
                    <a:cubicBezTo>
                      <a:pt x="565" y="964"/>
                      <a:pt x="565" y="964"/>
                      <a:pt x="565" y="964"/>
                    </a:cubicBezTo>
                    <a:cubicBezTo>
                      <a:pt x="565" y="829"/>
                      <a:pt x="641" y="712"/>
                      <a:pt x="752" y="650"/>
                    </a:cubicBezTo>
                    <a:cubicBezTo>
                      <a:pt x="711" y="607"/>
                      <a:pt x="685" y="549"/>
                      <a:pt x="685" y="484"/>
                    </a:cubicBezTo>
                    <a:cubicBezTo>
                      <a:pt x="685" y="352"/>
                      <a:pt x="793" y="244"/>
                      <a:pt x="925" y="244"/>
                    </a:cubicBezTo>
                    <a:cubicBezTo>
                      <a:pt x="1057" y="244"/>
                      <a:pt x="1165" y="352"/>
                      <a:pt x="1165" y="484"/>
                    </a:cubicBezTo>
                    <a:cubicBezTo>
                      <a:pt x="1165" y="549"/>
                      <a:pt x="1139" y="607"/>
                      <a:pt x="1098" y="650"/>
                    </a:cubicBezTo>
                    <a:cubicBezTo>
                      <a:pt x="1209" y="712"/>
                      <a:pt x="1285" y="829"/>
                      <a:pt x="1285" y="964"/>
                    </a:cubicBezTo>
                    <a:lnTo>
                      <a:pt x="1285" y="10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20"/>
              <p:cNvSpPr/>
              <p:nvPr/>
            </p:nvSpPr>
            <p:spPr bwMode="auto">
              <a:xfrm>
                <a:off x="-23" y="2005"/>
                <a:ext cx="801" cy="791"/>
              </a:xfrm>
              <a:custGeom>
                <a:avLst/>
                <a:gdLst>
                  <a:gd name="T0" fmla="*/ 336 w 591"/>
                  <a:gd name="T1" fmla="*/ 0 h 585"/>
                  <a:gd name="T2" fmla="*/ 71 w 591"/>
                  <a:gd name="T3" fmla="*/ 260 h 585"/>
                  <a:gd name="T4" fmla="*/ 71 w 591"/>
                  <a:gd name="T5" fmla="*/ 515 h 585"/>
                  <a:gd name="T6" fmla="*/ 325 w 591"/>
                  <a:gd name="T7" fmla="*/ 515 h 585"/>
                  <a:gd name="T8" fmla="*/ 591 w 591"/>
                  <a:gd name="T9" fmla="*/ 254 h 585"/>
                  <a:gd name="T10" fmla="*/ 336 w 591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1" h="585">
                    <a:moveTo>
                      <a:pt x="336" y="0"/>
                    </a:moveTo>
                    <a:cubicBezTo>
                      <a:pt x="71" y="260"/>
                      <a:pt x="71" y="260"/>
                      <a:pt x="71" y="260"/>
                    </a:cubicBezTo>
                    <a:cubicBezTo>
                      <a:pt x="0" y="331"/>
                      <a:pt x="0" y="445"/>
                      <a:pt x="71" y="515"/>
                    </a:cubicBezTo>
                    <a:cubicBezTo>
                      <a:pt x="141" y="585"/>
                      <a:pt x="255" y="585"/>
                      <a:pt x="325" y="515"/>
                    </a:cubicBezTo>
                    <a:cubicBezTo>
                      <a:pt x="591" y="254"/>
                      <a:pt x="591" y="254"/>
                      <a:pt x="591" y="254"/>
                    </a:cubicBez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4C56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-212031" y="5362170"/>
            <a:ext cx="35648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analyses were conducted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analysis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significance- Generally preferred to report the exact p-value rather than p&lt;.05 or p&lt;.01.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96"/>
          <p:cNvGrpSpPr/>
          <p:nvPr/>
        </p:nvGrpSpPr>
        <p:grpSpPr bwMode="auto">
          <a:xfrm>
            <a:off x="8497255" y="4722918"/>
            <a:ext cx="3606611" cy="1138055"/>
            <a:chOff x="5938819" y="4522250"/>
            <a:chExt cx="2858166" cy="1093575"/>
          </a:xfrm>
        </p:grpSpPr>
        <p:grpSp>
          <p:nvGrpSpPr>
            <p:cNvPr id="55" name="Группа 74"/>
            <p:cNvGrpSpPr/>
            <p:nvPr/>
          </p:nvGrpSpPr>
          <p:grpSpPr bwMode="auto">
            <a:xfrm>
              <a:off x="6149582" y="4551934"/>
              <a:ext cx="2647403" cy="1063891"/>
              <a:chOff x="1272782" y="1688274"/>
              <a:chExt cx="2647403" cy="1063891"/>
            </a:xfrm>
          </p:grpSpPr>
          <p:cxnSp>
            <p:nvCxnSpPr>
              <p:cNvPr id="61" name="Прямая соединительная линия 77"/>
              <p:cNvCxnSpPr/>
              <p:nvPr/>
            </p:nvCxnSpPr>
            <p:spPr bwMode="auto">
              <a:xfrm flipV="1">
                <a:off x="1272782" y="2329972"/>
                <a:ext cx="0" cy="422193"/>
              </a:xfrm>
              <a:prstGeom prst="line">
                <a:avLst/>
              </a:prstGeom>
              <a:ln w="28575">
                <a:solidFill>
                  <a:srgbClr val="B0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Прямоугольник 76"/>
              <p:cNvSpPr>
                <a:spLocks noChangeArrowheads="1"/>
              </p:cNvSpPr>
              <p:nvPr/>
            </p:nvSpPr>
            <p:spPr bwMode="auto">
              <a:xfrm>
                <a:off x="1485339" y="1688274"/>
                <a:ext cx="2434846" cy="58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04875">
                  <a:lnSpc>
                    <a:spcPct val="12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Хүснэгт, зураг, графикаар дүрслэх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23"/>
            <p:cNvGrpSpPr>
              <a:grpSpLocks noChangeAspect="1"/>
            </p:cNvGrpSpPr>
            <p:nvPr/>
          </p:nvGrpSpPr>
          <p:grpSpPr bwMode="auto">
            <a:xfrm>
              <a:off x="5938819" y="4522250"/>
              <a:ext cx="423320" cy="420553"/>
              <a:chOff x="2" y="2"/>
              <a:chExt cx="306" cy="304"/>
            </a:xfrm>
            <a:solidFill>
              <a:srgbClr val="ECBD8B"/>
            </a:solidFill>
          </p:grpSpPr>
          <p:sp>
            <p:nvSpPr>
              <p:cNvPr id="57" name="Freeform 24"/>
              <p:cNvSpPr>
                <a:spLocks noEditPoints="1"/>
              </p:cNvSpPr>
              <p:nvPr/>
            </p:nvSpPr>
            <p:spPr bwMode="auto">
              <a:xfrm>
                <a:off x="2" y="88"/>
                <a:ext cx="218" cy="218"/>
              </a:xfrm>
              <a:custGeom>
                <a:avLst/>
                <a:gdLst>
                  <a:gd name="T0" fmla="*/ 146 w 159"/>
                  <a:gd name="T1" fmla="*/ 85 h 159"/>
                  <a:gd name="T2" fmla="*/ 146 w 159"/>
                  <a:gd name="T3" fmla="*/ 69 h 159"/>
                  <a:gd name="T4" fmla="*/ 158 w 159"/>
                  <a:gd name="T5" fmla="*/ 64 h 159"/>
                  <a:gd name="T6" fmla="*/ 153 w 159"/>
                  <a:gd name="T7" fmla="*/ 47 h 159"/>
                  <a:gd name="T8" fmla="*/ 143 w 159"/>
                  <a:gd name="T9" fmla="*/ 31 h 159"/>
                  <a:gd name="T10" fmla="*/ 131 w 159"/>
                  <a:gd name="T11" fmla="*/ 36 h 159"/>
                  <a:gd name="T12" fmla="*/ 119 w 159"/>
                  <a:gd name="T13" fmla="*/ 25 h 159"/>
                  <a:gd name="T14" fmla="*/ 124 w 159"/>
                  <a:gd name="T15" fmla="*/ 13 h 159"/>
                  <a:gd name="T16" fmla="*/ 108 w 159"/>
                  <a:gd name="T17" fmla="*/ 4 h 159"/>
                  <a:gd name="T18" fmla="*/ 90 w 159"/>
                  <a:gd name="T19" fmla="*/ 0 h 159"/>
                  <a:gd name="T20" fmla="*/ 86 w 159"/>
                  <a:gd name="T21" fmla="*/ 12 h 159"/>
                  <a:gd name="T22" fmla="*/ 70 w 159"/>
                  <a:gd name="T23" fmla="*/ 13 h 159"/>
                  <a:gd name="T24" fmla="*/ 64 w 159"/>
                  <a:gd name="T25" fmla="*/ 0 h 159"/>
                  <a:gd name="T26" fmla="*/ 31 w 159"/>
                  <a:gd name="T27" fmla="*/ 15 h 159"/>
                  <a:gd name="T28" fmla="*/ 37 w 159"/>
                  <a:gd name="T29" fmla="*/ 27 h 159"/>
                  <a:gd name="T30" fmla="*/ 25 w 159"/>
                  <a:gd name="T31" fmla="*/ 39 h 159"/>
                  <a:gd name="T32" fmla="*/ 13 w 159"/>
                  <a:gd name="T33" fmla="*/ 34 h 159"/>
                  <a:gd name="T34" fmla="*/ 5 w 159"/>
                  <a:gd name="T35" fmla="*/ 50 h 159"/>
                  <a:gd name="T36" fmla="*/ 0 w 159"/>
                  <a:gd name="T37" fmla="*/ 68 h 159"/>
                  <a:gd name="T38" fmla="*/ 12 w 159"/>
                  <a:gd name="T39" fmla="*/ 73 h 159"/>
                  <a:gd name="T40" fmla="*/ 13 w 159"/>
                  <a:gd name="T41" fmla="*/ 89 h 159"/>
                  <a:gd name="T42" fmla="*/ 1 w 159"/>
                  <a:gd name="T43" fmla="*/ 94 h 159"/>
                  <a:gd name="T44" fmla="*/ 6 w 159"/>
                  <a:gd name="T45" fmla="*/ 112 h 159"/>
                  <a:gd name="T46" fmla="*/ 15 w 159"/>
                  <a:gd name="T47" fmla="*/ 127 h 159"/>
                  <a:gd name="T48" fmla="*/ 28 w 159"/>
                  <a:gd name="T49" fmla="*/ 122 h 159"/>
                  <a:gd name="T50" fmla="*/ 39 w 159"/>
                  <a:gd name="T51" fmla="*/ 133 h 159"/>
                  <a:gd name="T52" fmla="*/ 35 w 159"/>
                  <a:gd name="T53" fmla="*/ 146 h 159"/>
                  <a:gd name="T54" fmla="*/ 51 w 159"/>
                  <a:gd name="T55" fmla="*/ 154 h 159"/>
                  <a:gd name="T56" fmla="*/ 68 w 159"/>
                  <a:gd name="T57" fmla="*/ 159 h 159"/>
                  <a:gd name="T58" fmla="*/ 73 w 159"/>
                  <a:gd name="T59" fmla="*/ 146 h 159"/>
                  <a:gd name="T60" fmla="*/ 89 w 159"/>
                  <a:gd name="T61" fmla="*/ 146 h 159"/>
                  <a:gd name="T62" fmla="*/ 95 w 159"/>
                  <a:gd name="T63" fmla="*/ 158 h 159"/>
                  <a:gd name="T64" fmla="*/ 128 w 159"/>
                  <a:gd name="T65" fmla="*/ 143 h 159"/>
                  <a:gd name="T66" fmla="*/ 122 w 159"/>
                  <a:gd name="T67" fmla="*/ 131 h 159"/>
                  <a:gd name="T68" fmla="*/ 133 w 159"/>
                  <a:gd name="T69" fmla="*/ 119 h 159"/>
                  <a:gd name="T70" fmla="*/ 146 w 159"/>
                  <a:gd name="T71" fmla="*/ 124 h 159"/>
                  <a:gd name="T72" fmla="*/ 154 w 159"/>
                  <a:gd name="T73" fmla="*/ 108 h 159"/>
                  <a:gd name="T74" fmla="*/ 159 w 159"/>
                  <a:gd name="T75" fmla="*/ 90 h 159"/>
                  <a:gd name="T76" fmla="*/ 146 w 159"/>
                  <a:gd name="T77" fmla="*/ 85 h 159"/>
                  <a:gd name="T78" fmla="*/ 113 w 159"/>
                  <a:gd name="T79" fmla="*/ 92 h 159"/>
                  <a:gd name="T80" fmla="*/ 66 w 159"/>
                  <a:gd name="T81" fmla="*/ 113 h 159"/>
                  <a:gd name="T82" fmla="*/ 46 w 159"/>
                  <a:gd name="T83" fmla="*/ 66 h 159"/>
                  <a:gd name="T84" fmla="*/ 92 w 159"/>
                  <a:gd name="T85" fmla="*/ 45 h 159"/>
                  <a:gd name="T86" fmla="*/ 113 w 159"/>
                  <a:gd name="T87" fmla="*/ 9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159">
                    <a:moveTo>
                      <a:pt x="146" y="85"/>
                    </a:moveTo>
                    <a:cubicBezTo>
                      <a:pt x="147" y="80"/>
                      <a:pt x="147" y="75"/>
                      <a:pt x="146" y="69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7" y="58"/>
                      <a:pt x="155" y="52"/>
                      <a:pt x="153" y="47"/>
                    </a:cubicBezTo>
                    <a:cubicBezTo>
                      <a:pt x="150" y="41"/>
                      <a:pt x="147" y="36"/>
                      <a:pt x="143" y="31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28" y="32"/>
                      <a:pt x="124" y="28"/>
                      <a:pt x="119" y="25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19" y="9"/>
                      <a:pt x="114" y="7"/>
                      <a:pt x="108" y="4"/>
                    </a:cubicBezTo>
                    <a:cubicBezTo>
                      <a:pt x="102" y="2"/>
                      <a:pt x="96" y="1"/>
                      <a:pt x="90" y="0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0" y="12"/>
                      <a:pt x="75" y="12"/>
                      <a:pt x="70" y="13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2" y="3"/>
                      <a:pt x="41" y="8"/>
                      <a:pt x="31" y="15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2" y="31"/>
                      <a:pt x="29" y="35"/>
                      <a:pt x="25" y="39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39"/>
                      <a:pt x="7" y="45"/>
                      <a:pt x="5" y="50"/>
                    </a:cubicBezTo>
                    <a:cubicBezTo>
                      <a:pt x="2" y="56"/>
                      <a:pt x="1" y="62"/>
                      <a:pt x="0" y="68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8"/>
                      <a:pt x="12" y="84"/>
                      <a:pt x="13" y="89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2" y="100"/>
                      <a:pt x="4" y="106"/>
                      <a:pt x="6" y="112"/>
                    </a:cubicBezTo>
                    <a:cubicBezTo>
                      <a:pt x="9" y="117"/>
                      <a:pt x="12" y="123"/>
                      <a:pt x="15" y="127"/>
                    </a:cubicBezTo>
                    <a:cubicBezTo>
                      <a:pt x="28" y="122"/>
                      <a:pt x="28" y="122"/>
                      <a:pt x="28" y="122"/>
                    </a:cubicBezTo>
                    <a:cubicBezTo>
                      <a:pt x="31" y="126"/>
                      <a:pt x="35" y="130"/>
                      <a:pt x="39" y="133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40" y="149"/>
                      <a:pt x="45" y="152"/>
                      <a:pt x="51" y="154"/>
                    </a:cubicBezTo>
                    <a:cubicBezTo>
                      <a:pt x="56" y="156"/>
                      <a:pt x="62" y="158"/>
                      <a:pt x="68" y="159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9" y="147"/>
                      <a:pt x="84" y="146"/>
                      <a:pt x="89" y="146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107" y="155"/>
                      <a:pt x="118" y="150"/>
                      <a:pt x="128" y="143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6" y="128"/>
                      <a:pt x="130" y="124"/>
                      <a:pt x="133" y="119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9" y="119"/>
                      <a:pt x="152" y="114"/>
                      <a:pt x="154" y="108"/>
                    </a:cubicBezTo>
                    <a:cubicBezTo>
                      <a:pt x="156" y="102"/>
                      <a:pt x="158" y="96"/>
                      <a:pt x="159" y="90"/>
                    </a:cubicBezTo>
                    <a:lnTo>
                      <a:pt x="146" y="85"/>
                    </a:lnTo>
                    <a:close/>
                    <a:moveTo>
                      <a:pt x="113" y="92"/>
                    </a:moveTo>
                    <a:cubicBezTo>
                      <a:pt x="106" y="111"/>
                      <a:pt x="85" y="120"/>
                      <a:pt x="66" y="113"/>
                    </a:cubicBezTo>
                    <a:cubicBezTo>
                      <a:pt x="48" y="106"/>
                      <a:pt x="38" y="85"/>
                      <a:pt x="46" y="66"/>
                    </a:cubicBezTo>
                    <a:cubicBezTo>
                      <a:pt x="53" y="48"/>
                      <a:pt x="74" y="38"/>
                      <a:pt x="92" y="45"/>
                    </a:cubicBezTo>
                    <a:cubicBezTo>
                      <a:pt x="111" y="52"/>
                      <a:pt x="120" y="73"/>
                      <a:pt x="113" y="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5"/>
              <p:cNvSpPr>
                <a:spLocks noEditPoints="1"/>
              </p:cNvSpPr>
              <p:nvPr/>
            </p:nvSpPr>
            <p:spPr bwMode="auto">
              <a:xfrm>
                <a:off x="178" y="2"/>
                <a:ext cx="130" cy="134"/>
              </a:xfrm>
              <a:custGeom>
                <a:avLst/>
                <a:gdLst>
                  <a:gd name="T0" fmla="*/ 86 w 95"/>
                  <a:gd name="T1" fmla="*/ 49 h 98"/>
                  <a:gd name="T2" fmla="*/ 85 w 95"/>
                  <a:gd name="T3" fmla="*/ 42 h 98"/>
                  <a:gd name="T4" fmla="*/ 95 w 95"/>
                  <a:gd name="T5" fmla="*/ 37 h 98"/>
                  <a:gd name="T6" fmla="*/ 82 w 95"/>
                  <a:gd name="T7" fmla="*/ 14 h 98"/>
                  <a:gd name="T8" fmla="*/ 72 w 95"/>
                  <a:gd name="T9" fmla="*/ 20 h 98"/>
                  <a:gd name="T10" fmla="*/ 60 w 95"/>
                  <a:gd name="T11" fmla="*/ 13 h 98"/>
                  <a:gd name="T12" fmla="*/ 60 w 95"/>
                  <a:gd name="T13" fmla="*/ 2 h 98"/>
                  <a:gd name="T14" fmla="*/ 47 w 95"/>
                  <a:gd name="T15" fmla="*/ 0 h 98"/>
                  <a:gd name="T16" fmla="*/ 34 w 95"/>
                  <a:gd name="T17" fmla="*/ 2 h 98"/>
                  <a:gd name="T18" fmla="*/ 34 w 95"/>
                  <a:gd name="T19" fmla="*/ 13 h 98"/>
                  <a:gd name="T20" fmla="*/ 22 w 95"/>
                  <a:gd name="T21" fmla="*/ 20 h 98"/>
                  <a:gd name="T22" fmla="*/ 13 w 95"/>
                  <a:gd name="T23" fmla="*/ 14 h 98"/>
                  <a:gd name="T24" fmla="*/ 0 w 95"/>
                  <a:gd name="T25" fmla="*/ 37 h 98"/>
                  <a:gd name="T26" fmla="*/ 9 w 95"/>
                  <a:gd name="T27" fmla="*/ 42 h 98"/>
                  <a:gd name="T28" fmla="*/ 8 w 95"/>
                  <a:gd name="T29" fmla="*/ 49 h 98"/>
                  <a:gd name="T30" fmla="*/ 9 w 95"/>
                  <a:gd name="T31" fmla="*/ 56 h 98"/>
                  <a:gd name="T32" fmla="*/ 0 w 95"/>
                  <a:gd name="T33" fmla="*/ 62 h 98"/>
                  <a:gd name="T34" fmla="*/ 13 w 95"/>
                  <a:gd name="T35" fmla="*/ 84 h 98"/>
                  <a:gd name="T36" fmla="*/ 22 w 95"/>
                  <a:gd name="T37" fmla="*/ 79 h 98"/>
                  <a:gd name="T38" fmla="*/ 34 w 95"/>
                  <a:gd name="T39" fmla="*/ 86 h 98"/>
                  <a:gd name="T40" fmla="*/ 34 w 95"/>
                  <a:gd name="T41" fmla="*/ 96 h 98"/>
                  <a:gd name="T42" fmla="*/ 47 w 95"/>
                  <a:gd name="T43" fmla="*/ 98 h 98"/>
                  <a:gd name="T44" fmla="*/ 60 w 95"/>
                  <a:gd name="T45" fmla="*/ 96 h 98"/>
                  <a:gd name="T46" fmla="*/ 60 w 95"/>
                  <a:gd name="T47" fmla="*/ 86 h 98"/>
                  <a:gd name="T48" fmla="*/ 72 w 95"/>
                  <a:gd name="T49" fmla="*/ 79 h 98"/>
                  <a:gd name="T50" fmla="*/ 82 w 95"/>
                  <a:gd name="T51" fmla="*/ 84 h 98"/>
                  <a:gd name="T52" fmla="*/ 95 w 95"/>
                  <a:gd name="T53" fmla="*/ 62 h 98"/>
                  <a:gd name="T54" fmla="*/ 85 w 95"/>
                  <a:gd name="T55" fmla="*/ 56 h 98"/>
                  <a:gd name="T56" fmla="*/ 86 w 95"/>
                  <a:gd name="T57" fmla="*/ 49 h 98"/>
                  <a:gd name="T58" fmla="*/ 47 w 95"/>
                  <a:gd name="T59" fmla="*/ 67 h 98"/>
                  <a:gd name="T60" fmla="*/ 29 w 95"/>
                  <a:gd name="T61" fmla="*/ 49 h 98"/>
                  <a:gd name="T62" fmla="*/ 47 w 95"/>
                  <a:gd name="T63" fmla="*/ 31 h 98"/>
                  <a:gd name="T64" fmla="*/ 65 w 95"/>
                  <a:gd name="T65" fmla="*/ 49 h 98"/>
                  <a:gd name="T66" fmla="*/ 47 w 95"/>
                  <a:gd name="T67" fmla="*/ 6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98">
                    <a:moveTo>
                      <a:pt x="86" y="49"/>
                    </a:moveTo>
                    <a:cubicBezTo>
                      <a:pt x="86" y="47"/>
                      <a:pt x="86" y="44"/>
                      <a:pt x="85" y="42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2" y="28"/>
                      <a:pt x="88" y="20"/>
                      <a:pt x="82" y="14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69" y="17"/>
                      <a:pt x="65" y="14"/>
                      <a:pt x="60" y="13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6" y="1"/>
                      <a:pt x="52" y="0"/>
                      <a:pt x="47" y="0"/>
                    </a:cubicBezTo>
                    <a:cubicBezTo>
                      <a:pt x="43" y="0"/>
                      <a:pt x="38" y="1"/>
                      <a:pt x="34" y="2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0" y="14"/>
                      <a:pt x="25" y="17"/>
                      <a:pt x="22" y="2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6" y="20"/>
                      <a:pt x="2" y="28"/>
                      <a:pt x="0" y="37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4"/>
                      <a:pt x="8" y="47"/>
                      <a:pt x="8" y="49"/>
                    </a:cubicBezTo>
                    <a:cubicBezTo>
                      <a:pt x="8" y="51"/>
                      <a:pt x="9" y="54"/>
                      <a:pt x="9" y="5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2" y="70"/>
                      <a:pt x="6" y="78"/>
                      <a:pt x="13" y="84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5" y="82"/>
                      <a:pt x="30" y="84"/>
                      <a:pt x="34" y="8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8" y="98"/>
                      <a:pt x="43" y="98"/>
                      <a:pt x="47" y="98"/>
                    </a:cubicBezTo>
                    <a:cubicBezTo>
                      <a:pt x="52" y="98"/>
                      <a:pt x="56" y="98"/>
                      <a:pt x="60" y="96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5" y="84"/>
                      <a:pt x="69" y="82"/>
                      <a:pt x="72" y="79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8" y="78"/>
                      <a:pt x="92" y="70"/>
                      <a:pt x="95" y="62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4"/>
                      <a:pt x="86" y="51"/>
                      <a:pt x="86" y="49"/>
                    </a:cubicBezTo>
                    <a:close/>
                    <a:moveTo>
                      <a:pt x="47" y="67"/>
                    </a:moveTo>
                    <a:cubicBezTo>
                      <a:pt x="37" y="67"/>
                      <a:pt x="29" y="59"/>
                      <a:pt x="29" y="49"/>
                    </a:cubicBezTo>
                    <a:cubicBezTo>
                      <a:pt x="29" y="39"/>
                      <a:pt x="37" y="31"/>
                      <a:pt x="47" y="31"/>
                    </a:cubicBezTo>
                    <a:cubicBezTo>
                      <a:pt x="57" y="31"/>
                      <a:pt x="65" y="39"/>
                      <a:pt x="65" y="49"/>
                    </a:cubicBezTo>
                    <a:cubicBezTo>
                      <a:pt x="65" y="59"/>
                      <a:pt x="57" y="67"/>
                      <a:pt x="47" y="67"/>
                    </a:cubicBezTo>
                    <a:close/>
                  </a:path>
                </a:pathLst>
              </a:custGeom>
              <a:solidFill>
                <a:srgbClr val="004C5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flipH="1">
            <a:off x="6225337" y="1832314"/>
            <a:ext cx="3007844" cy="4262338"/>
            <a:chOff x="2698364" y="1806188"/>
            <a:chExt cx="3007844" cy="4262338"/>
          </a:xfrm>
        </p:grpSpPr>
        <p:sp>
          <p:nvSpPr>
            <p:cNvPr id="3" name="Rectangle 2"/>
            <p:cNvSpPr/>
            <p:nvPr/>
          </p:nvSpPr>
          <p:spPr>
            <a:xfrm>
              <a:off x="477770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7770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7770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7770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  <p:sp>
          <p:nvSpPr>
            <p:cNvPr id="7" name="Freeform 4"/>
            <p:cNvSpPr/>
            <p:nvPr/>
          </p:nvSpPr>
          <p:spPr>
            <a:xfrm>
              <a:off x="270068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11762"/>
                <a:gd name="connsiteY0-74" fmla="*/ 0 h 979713"/>
                <a:gd name="connsiteX1-75" fmla="*/ 0 w 1611762"/>
                <a:gd name="connsiteY1-76" fmla="*/ 979713 h 979713"/>
                <a:gd name="connsiteX2-77" fmla="*/ 1611709 w 1611762"/>
                <a:gd name="connsiteY2-78" fmla="*/ 910146 h 979713"/>
                <a:gd name="connsiteX3-79" fmla="*/ 1603149 w 1611762"/>
                <a:gd name="connsiteY3-80" fmla="*/ 0 h 979713"/>
                <a:gd name="connsiteX0-81" fmla="*/ 1581944 w 1611727"/>
                <a:gd name="connsiteY0-82" fmla="*/ 0 h 979713"/>
                <a:gd name="connsiteX1-83" fmla="*/ 0 w 1611727"/>
                <a:gd name="connsiteY1-84" fmla="*/ 979713 h 979713"/>
                <a:gd name="connsiteX2-85" fmla="*/ 1611709 w 1611727"/>
                <a:gd name="connsiteY2-86" fmla="*/ 910146 h 979713"/>
                <a:gd name="connsiteX3-87" fmla="*/ 1581944 w 1611727"/>
                <a:gd name="connsiteY3-88" fmla="*/ 0 h 979713"/>
                <a:gd name="connsiteX0-89" fmla="*/ 1581944 w 1586350"/>
                <a:gd name="connsiteY0-90" fmla="*/ 0 h 979713"/>
                <a:gd name="connsiteX1-91" fmla="*/ 0 w 1586350"/>
                <a:gd name="connsiteY1-92" fmla="*/ 979713 h 979713"/>
                <a:gd name="connsiteX2-93" fmla="*/ 1586263 w 1586350"/>
                <a:gd name="connsiteY2-94" fmla="*/ 920382 h 979713"/>
                <a:gd name="connsiteX3-95" fmla="*/ 1581944 w 1586350"/>
                <a:gd name="connsiteY3-96" fmla="*/ 0 h 979713"/>
                <a:gd name="connsiteX0-97" fmla="*/ 1581944 w 1586350"/>
                <a:gd name="connsiteY0-98" fmla="*/ 0 h 979713"/>
                <a:gd name="connsiteX1-99" fmla="*/ 0 w 1586350"/>
                <a:gd name="connsiteY1-100" fmla="*/ 979713 h 979713"/>
                <a:gd name="connsiteX2-101" fmla="*/ 1586263 w 1586350"/>
                <a:gd name="connsiteY2-102" fmla="*/ 920382 h 979713"/>
                <a:gd name="connsiteX3-103" fmla="*/ 1581944 w 1586350"/>
                <a:gd name="connsiteY3-104" fmla="*/ 0 h 979713"/>
                <a:gd name="connsiteX0-105" fmla="*/ 1581944 w 1582267"/>
                <a:gd name="connsiteY0-106" fmla="*/ 0 h 979713"/>
                <a:gd name="connsiteX1-107" fmla="*/ 0 w 1582267"/>
                <a:gd name="connsiteY1-108" fmla="*/ 979713 h 979713"/>
                <a:gd name="connsiteX2-109" fmla="*/ 1582022 w 1582267"/>
                <a:gd name="connsiteY2-110" fmla="*/ 920382 h 979713"/>
                <a:gd name="connsiteX3-111" fmla="*/ 1581944 w 1582267"/>
                <a:gd name="connsiteY3-112" fmla="*/ 0 h 979713"/>
                <a:gd name="connsiteX0-113" fmla="*/ 1581944 w 1582267"/>
                <a:gd name="connsiteY0-114" fmla="*/ 0 h 972229"/>
                <a:gd name="connsiteX1-115" fmla="*/ 0 w 1582267"/>
                <a:gd name="connsiteY1-116" fmla="*/ 972229 h 972229"/>
                <a:gd name="connsiteX2-117" fmla="*/ 1582022 w 1582267"/>
                <a:gd name="connsiteY2-118" fmla="*/ 912898 h 972229"/>
                <a:gd name="connsiteX3-119" fmla="*/ 1581944 w 1582267"/>
                <a:gd name="connsiteY3-120" fmla="*/ 0 h 972229"/>
                <a:gd name="connsiteX0-121" fmla="*/ 1577945 w 1582112"/>
                <a:gd name="connsiteY0-122" fmla="*/ 0 h 974723"/>
                <a:gd name="connsiteX1-123" fmla="*/ 0 w 1582112"/>
                <a:gd name="connsiteY1-124" fmla="*/ 974723 h 974723"/>
                <a:gd name="connsiteX2-125" fmla="*/ 1582022 w 1582112"/>
                <a:gd name="connsiteY2-126" fmla="*/ 915392 h 974723"/>
                <a:gd name="connsiteX3-127" fmla="*/ 1577945 w 1582112"/>
                <a:gd name="connsiteY3-128" fmla="*/ 0 h 974723"/>
                <a:gd name="connsiteX0-129" fmla="*/ 1575945 w 1582091"/>
                <a:gd name="connsiteY0-130" fmla="*/ 0 h 969734"/>
                <a:gd name="connsiteX1-131" fmla="*/ 0 w 1582091"/>
                <a:gd name="connsiteY1-132" fmla="*/ 969734 h 969734"/>
                <a:gd name="connsiteX2-133" fmla="*/ 1582022 w 1582091"/>
                <a:gd name="connsiteY2-134" fmla="*/ 910403 h 969734"/>
                <a:gd name="connsiteX3-135" fmla="*/ 1575945 w 1582091"/>
                <a:gd name="connsiteY3-136" fmla="*/ 0 h 969734"/>
                <a:gd name="connsiteX0-137" fmla="*/ 1575945 w 1582091"/>
                <a:gd name="connsiteY0-138" fmla="*/ 0 h 972229"/>
                <a:gd name="connsiteX1-139" fmla="*/ 0 w 1582091"/>
                <a:gd name="connsiteY1-140" fmla="*/ 972229 h 972229"/>
                <a:gd name="connsiteX2-141" fmla="*/ 1582022 w 1582091"/>
                <a:gd name="connsiteY2-142" fmla="*/ 912898 h 972229"/>
                <a:gd name="connsiteX3-143" fmla="*/ 1575945 w 1582091"/>
                <a:gd name="connsiteY3-144" fmla="*/ 0 h 972229"/>
                <a:gd name="connsiteX0-145" fmla="*/ 1575945 w 1582091"/>
                <a:gd name="connsiteY0-146" fmla="*/ 0 h 974724"/>
                <a:gd name="connsiteX1-147" fmla="*/ 0 w 1582091"/>
                <a:gd name="connsiteY1-148" fmla="*/ 974724 h 974724"/>
                <a:gd name="connsiteX2-149" fmla="*/ 1582022 w 1582091"/>
                <a:gd name="connsiteY2-150" fmla="*/ 915393 h 974724"/>
                <a:gd name="connsiteX3-151" fmla="*/ 1575945 w 1582091"/>
                <a:gd name="connsiteY3-152" fmla="*/ 0 h 974724"/>
                <a:gd name="connsiteX0-153" fmla="*/ 1575945 w 1578155"/>
                <a:gd name="connsiteY0-154" fmla="*/ 0 h 974724"/>
                <a:gd name="connsiteX1-155" fmla="*/ 0 w 1578155"/>
                <a:gd name="connsiteY1-156" fmla="*/ 974724 h 974724"/>
                <a:gd name="connsiteX2-157" fmla="*/ 1578023 w 1578155"/>
                <a:gd name="connsiteY2-158" fmla="*/ 920382 h 974724"/>
                <a:gd name="connsiteX3-159" fmla="*/ 1575945 w 1578155"/>
                <a:gd name="connsiteY3-160" fmla="*/ 0 h 974724"/>
                <a:gd name="connsiteX0-161" fmla="*/ 1575945 w 1578155"/>
                <a:gd name="connsiteY0-162" fmla="*/ 0 h 974724"/>
                <a:gd name="connsiteX1-163" fmla="*/ 0 w 1578155"/>
                <a:gd name="connsiteY1-164" fmla="*/ 974724 h 974724"/>
                <a:gd name="connsiteX2-165" fmla="*/ 1578023 w 1578155"/>
                <a:gd name="connsiteY2-166" fmla="*/ 922875 h 974724"/>
                <a:gd name="connsiteX3-167" fmla="*/ 1575945 w 1578155"/>
                <a:gd name="connsiteY3-168" fmla="*/ 0 h 974724"/>
                <a:gd name="connsiteX0-169" fmla="*/ 1585943 w 1588153"/>
                <a:gd name="connsiteY0-170" fmla="*/ 0 h 972229"/>
                <a:gd name="connsiteX1-171" fmla="*/ 0 w 1588153"/>
                <a:gd name="connsiteY1-172" fmla="*/ 972229 h 972229"/>
                <a:gd name="connsiteX2-173" fmla="*/ 1588021 w 1588153"/>
                <a:gd name="connsiteY2-174" fmla="*/ 922875 h 972229"/>
                <a:gd name="connsiteX3-175" fmla="*/ 1585943 w 1588153"/>
                <a:gd name="connsiteY3-176" fmla="*/ 0 h 972229"/>
                <a:gd name="connsiteX0-177" fmla="*/ 1593941 w 1596151"/>
                <a:gd name="connsiteY0-178" fmla="*/ 0 h 999669"/>
                <a:gd name="connsiteX1-179" fmla="*/ 0 w 1596151"/>
                <a:gd name="connsiteY1-180" fmla="*/ 999669 h 999669"/>
                <a:gd name="connsiteX2-181" fmla="*/ 1596019 w 1596151"/>
                <a:gd name="connsiteY2-182" fmla="*/ 922875 h 999669"/>
                <a:gd name="connsiteX3-183" fmla="*/ 1593941 w 1596151"/>
                <a:gd name="connsiteY3-184" fmla="*/ 0 h 999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Freeform 3"/>
            <p:cNvSpPr/>
            <p:nvPr/>
          </p:nvSpPr>
          <p:spPr>
            <a:xfrm>
              <a:off x="269836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600197 w 1654629"/>
                <a:gd name="connsiteY0-26" fmla="*/ 0 h 2002971"/>
                <a:gd name="connsiteX1-27" fmla="*/ 0 w 1654629"/>
                <a:gd name="connsiteY1-28" fmla="*/ 2002971 h 2002971"/>
                <a:gd name="connsiteX2-29" fmla="*/ 1654629 w 1654629"/>
                <a:gd name="connsiteY2-30" fmla="*/ 849085 h 2002971"/>
                <a:gd name="connsiteX3-31" fmla="*/ 1600197 w 1654629"/>
                <a:gd name="connsiteY3-32" fmla="*/ 0 h 2002971"/>
                <a:gd name="connsiteX0-33" fmla="*/ 1605484 w 1654629"/>
                <a:gd name="connsiteY0-34" fmla="*/ 0 h 2007224"/>
                <a:gd name="connsiteX1-35" fmla="*/ 0 w 1654629"/>
                <a:gd name="connsiteY1-36" fmla="*/ 2007224 h 2007224"/>
                <a:gd name="connsiteX2-37" fmla="*/ 1654629 w 1654629"/>
                <a:gd name="connsiteY2-38" fmla="*/ 853338 h 2007224"/>
                <a:gd name="connsiteX3-39" fmla="*/ 1605484 w 1654629"/>
                <a:gd name="connsiteY3-40" fmla="*/ 0 h 2007224"/>
                <a:gd name="connsiteX0-41" fmla="*/ 1605484 w 1612337"/>
                <a:gd name="connsiteY0-42" fmla="*/ 0 h 2007224"/>
                <a:gd name="connsiteX1-43" fmla="*/ 0 w 1612337"/>
                <a:gd name="connsiteY1-44" fmla="*/ 2007224 h 2007224"/>
                <a:gd name="connsiteX2-45" fmla="*/ 1612337 w 1612337"/>
                <a:gd name="connsiteY2-46" fmla="*/ 870350 h 2007224"/>
                <a:gd name="connsiteX3-47" fmla="*/ 1605484 w 1612337"/>
                <a:gd name="connsiteY3-48" fmla="*/ 0 h 2007224"/>
                <a:gd name="connsiteX0-49" fmla="*/ 1605484 w 1612337"/>
                <a:gd name="connsiteY0-50" fmla="*/ 0 h 2041344"/>
                <a:gd name="connsiteX1-51" fmla="*/ 0 w 1612337"/>
                <a:gd name="connsiteY1-52" fmla="*/ 2041344 h 2041344"/>
                <a:gd name="connsiteX2-53" fmla="*/ 1612337 w 1612337"/>
                <a:gd name="connsiteY2-54" fmla="*/ 904470 h 2041344"/>
                <a:gd name="connsiteX3-55" fmla="*/ 1605484 w 1612337"/>
                <a:gd name="connsiteY3-56" fmla="*/ 0 h 2041344"/>
                <a:gd name="connsiteX0-57" fmla="*/ 1605484 w 1612337"/>
                <a:gd name="connsiteY0-58" fmla="*/ 0 h 2041344"/>
                <a:gd name="connsiteX1-59" fmla="*/ 0 w 1612337"/>
                <a:gd name="connsiteY1-60" fmla="*/ 2041344 h 2041344"/>
                <a:gd name="connsiteX2-61" fmla="*/ 1612337 w 1612337"/>
                <a:gd name="connsiteY2-62" fmla="*/ 911293 h 2041344"/>
                <a:gd name="connsiteX3-63" fmla="*/ 1605484 w 1612337"/>
                <a:gd name="connsiteY3-64" fmla="*/ 0 h 2041344"/>
                <a:gd name="connsiteX0-65" fmla="*/ 1613967 w 1614481"/>
                <a:gd name="connsiteY0-66" fmla="*/ 0 h 2051579"/>
                <a:gd name="connsiteX1-67" fmla="*/ 0 w 1614481"/>
                <a:gd name="connsiteY1-68" fmla="*/ 2051579 h 2051579"/>
                <a:gd name="connsiteX2-69" fmla="*/ 1612337 w 1614481"/>
                <a:gd name="connsiteY2-70" fmla="*/ 921528 h 2051579"/>
                <a:gd name="connsiteX3-71" fmla="*/ 1613967 w 1614481"/>
                <a:gd name="connsiteY3-72" fmla="*/ 0 h 2051579"/>
                <a:gd name="connsiteX0-73" fmla="*/ 1597003 w 1612337"/>
                <a:gd name="connsiteY0-74" fmla="*/ 0 h 2048168"/>
                <a:gd name="connsiteX1-75" fmla="*/ 0 w 1612337"/>
                <a:gd name="connsiteY1-76" fmla="*/ 2048168 h 2048168"/>
                <a:gd name="connsiteX2-77" fmla="*/ 1612337 w 1612337"/>
                <a:gd name="connsiteY2-78" fmla="*/ 918117 h 2048168"/>
                <a:gd name="connsiteX3-79" fmla="*/ 1597003 w 1612337"/>
                <a:gd name="connsiteY3-80" fmla="*/ 0 h 2048168"/>
                <a:gd name="connsiteX0-81" fmla="*/ 1600839 w 1612337"/>
                <a:gd name="connsiteY0-82" fmla="*/ 0 h 2043403"/>
                <a:gd name="connsiteX1-83" fmla="*/ 0 w 1612337"/>
                <a:gd name="connsiteY1-84" fmla="*/ 2043403 h 2043403"/>
                <a:gd name="connsiteX2-85" fmla="*/ 1612337 w 1612337"/>
                <a:gd name="connsiteY2-86" fmla="*/ 913352 h 2043403"/>
                <a:gd name="connsiteX3-87" fmla="*/ 1600839 w 1612337"/>
                <a:gd name="connsiteY3-88" fmla="*/ 0 h 2043403"/>
                <a:gd name="connsiteX0-89" fmla="*/ 1600839 w 1612337"/>
                <a:gd name="connsiteY0-90" fmla="*/ 0 h 2043403"/>
                <a:gd name="connsiteX1-91" fmla="*/ 0 w 1612337"/>
                <a:gd name="connsiteY1-92" fmla="*/ 2043403 h 2043403"/>
                <a:gd name="connsiteX2-93" fmla="*/ 1612337 w 1612337"/>
                <a:gd name="connsiteY2-94" fmla="*/ 915735 h 2043403"/>
                <a:gd name="connsiteX3-95" fmla="*/ 1600839 w 1612337"/>
                <a:gd name="connsiteY3-96" fmla="*/ 0 h 2043403"/>
                <a:gd name="connsiteX0-97" fmla="*/ 1598829 w 1610327"/>
                <a:gd name="connsiteY0-98" fmla="*/ 0 h 2068370"/>
                <a:gd name="connsiteX1-99" fmla="*/ 0 w 1610327"/>
                <a:gd name="connsiteY1-100" fmla="*/ 2068370 h 2068370"/>
                <a:gd name="connsiteX2-101" fmla="*/ 1610327 w 1610327"/>
                <a:gd name="connsiteY2-102" fmla="*/ 915735 h 2068370"/>
                <a:gd name="connsiteX3-103" fmla="*/ 1598829 w 1610327"/>
                <a:gd name="connsiteY3-104" fmla="*/ 0 h 2068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Freeform 59"/>
            <p:cNvSpPr/>
            <p:nvPr/>
          </p:nvSpPr>
          <p:spPr>
            <a:xfrm flipV="1">
              <a:off x="270797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06525"/>
                <a:gd name="connsiteY0-74" fmla="*/ 0 h 979713"/>
                <a:gd name="connsiteX1-75" fmla="*/ 0 w 1606525"/>
                <a:gd name="connsiteY1-76" fmla="*/ 979713 h 979713"/>
                <a:gd name="connsiteX2-77" fmla="*/ 1606422 w 1606525"/>
                <a:gd name="connsiteY2-78" fmla="*/ 910146 h 979713"/>
                <a:gd name="connsiteX3-79" fmla="*/ 1603149 w 1606525"/>
                <a:gd name="connsiteY3-80" fmla="*/ 0 h 979713"/>
                <a:gd name="connsiteX0-81" fmla="*/ 1603149 w 1603149"/>
                <a:gd name="connsiteY0-82" fmla="*/ 0 h 979713"/>
                <a:gd name="connsiteX1-83" fmla="*/ 0 w 1603149"/>
                <a:gd name="connsiteY1-84" fmla="*/ 979713 h 979713"/>
                <a:gd name="connsiteX2-85" fmla="*/ 1601135 w 1603149"/>
                <a:gd name="connsiteY2-86" fmla="*/ 914399 h 979713"/>
                <a:gd name="connsiteX3-87" fmla="*/ 1603149 w 1603149"/>
                <a:gd name="connsiteY3-88" fmla="*/ 0 h 979713"/>
                <a:gd name="connsiteX0-89" fmla="*/ 1608435 w 1608435"/>
                <a:gd name="connsiteY0-90" fmla="*/ 0 h 988219"/>
                <a:gd name="connsiteX1-91" fmla="*/ 0 w 1608435"/>
                <a:gd name="connsiteY1-92" fmla="*/ 988219 h 988219"/>
                <a:gd name="connsiteX2-93" fmla="*/ 1601135 w 1608435"/>
                <a:gd name="connsiteY2-94" fmla="*/ 922905 h 988219"/>
                <a:gd name="connsiteX3-95" fmla="*/ 1608435 w 1608435"/>
                <a:gd name="connsiteY3-96" fmla="*/ 0 h 988219"/>
                <a:gd name="connsiteX0-97" fmla="*/ 1591471 w 1601183"/>
                <a:gd name="connsiteY0-98" fmla="*/ 0 h 991631"/>
                <a:gd name="connsiteX1-99" fmla="*/ 0 w 1601183"/>
                <a:gd name="connsiteY1-100" fmla="*/ 991631 h 991631"/>
                <a:gd name="connsiteX2-101" fmla="*/ 1601135 w 1601183"/>
                <a:gd name="connsiteY2-102" fmla="*/ 926317 h 991631"/>
                <a:gd name="connsiteX3-103" fmla="*/ 1591471 w 1601183"/>
                <a:gd name="connsiteY3-104" fmla="*/ 0 h 991631"/>
                <a:gd name="connsiteX0-105" fmla="*/ 1587230 w 1601171"/>
                <a:gd name="connsiteY0-106" fmla="*/ 0 h 991631"/>
                <a:gd name="connsiteX1-107" fmla="*/ 0 w 1601171"/>
                <a:gd name="connsiteY1-108" fmla="*/ 991631 h 991631"/>
                <a:gd name="connsiteX2-109" fmla="*/ 1601135 w 1601171"/>
                <a:gd name="connsiteY2-110" fmla="*/ 926317 h 991631"/>
                <a:gd name="connsiteX3-111" fmla="*/ 1587230 w 1601171"/>
                <a:gd name="connsiteY3-112" fmla="*/ 0 h 991631"/>
                <a:gd name="connsiteX0-113" fmla="*/ 1587230 w 1601170"/>
                <a:gd name="connsiteY0-114" fmla="*/ 0 h 988219"/>
                <a:gd name="connsiteX1-115" fmla="*/ 0 w 1601170"/>
                <a:gd name="connsiteY1-116" fmla="*/ 988219 h 988219"/>
                <a:gd name="connsiteX2-117" fmla="*/ 1601135 w 1601170"/>
                <a:gd name="connsiteY2-118" fmla="*/ 922905 h 988219"/>
                <a:gd name="connsiteX3-119" fmla="*/ 1587230 w 1601170"/>
                <a:gd name="connsiteY3-120" fmla="*/ 0 h 988219"/>
                <a:gd name="connsiteX0-121" fmla="*/ 1587230 w 1601170"/>
                <a:gd name="connsiteY0-122" fmla="*/ 0 h 991631"/>
                <a:gd name="connsiteX1-123" fmla="*/ 0 w 1601170"/>
                <a:gd name="connsiteY1-124" fmla="*/ 991631 h 991631"/>
                <a:gd name="connsiteX2-125" fmla="*/ 1601135 w 1601170"/>
                <a:gd name="connsiteY2-126" fmla="*/ 926317 h 991631"/>
                <a:gd name="connsiteX3-127" fmla="*/ 1587230 w 1601170"/>
                <a:gd name="connsiteY3-128" fmla="*/ 0 h 991631"/>
                <a:gd name="connsiteX0-129" fmla="*/ 1589240 w 1603180"/>
                <a:gd name="connsiteY0-130" fmla="*/ 0 h 949187"/>
                <a:gd name="connsiteX1-131" fmla="*/ 0 w 1603180"/>
                <a:gd name="connsiteY1-132" fmla="*/ 949187 h 949187"/>
                <a:gd name="connsiteX2-133" fmla="*/ 1603145 w 1603180"/>
                <a:gd name="connsiteY2-134" fmla="*/ 926317 h 949187"/>
                <a:gd name="connsiteX3-135" fmla="*/ 1589240 w 1603180"/>
                <a:gd name="connsiteY3-136" fmla="*/ 0 h 949187"/>
                <a:gd name="connsiteX0-137" fmla="*/ 1589240 w 1603180"/>
                <a:gd name="connsiteY0-138" fmla="*/ 0 h 954181"/>
                <a:gd name="connsiteX1-139" fmla="*/ 0 w 1603180"/>
                <a:gd name="connsiteY1-140" fmla="*/ 954181 h 954181"/>
                <a:gd name="connsiteX2-141" fmla="*/ 1603145 w 1603180"/>
                <a:gd name="connsiteY2-142" fmla="*/ 926317 h 954181"/>
                <a:gd name="connsiteX3-143" fmla="*/ 1589240 w 1603180"/>
                <a:gd name="connsiteY3-144" fmla="*/ 0 h 954181"/>
                <a:gd name="connsiteX0-145" fmla="*/ 1591249 w 1605189"/>
                <a:gd name="connsiteY0-146" fmla="*/ 0 h 956677"/>
                <a:gd name="connsiteX1-147" fmla="*/ 0 w 1605189"/>
                <a:gd name="connsiteY1-148" fmla="*/ 956677 h 956677"/>
                <a:gd name="connsiteX2-149" fmla="*/ 1605154 w 1605189"/>
                <a:gd name="connsiteY2-150" fmla="*/ 926317 h 956677"/>
                <a:gd name="connsiteX3-151" fmla="*/ 1591249 w 1605189"/>
                <a:gd name="connsiteY3-152" fmla="*/ 0 h 956677"/>
                <a:gd name="connsiteX0-153" fmla="*/ 1591249 w 1601181"/>
                <a:gd name="connsiteY0-154" fmla="*/ 0 h 956677"/>
                <a:gd name="connsiteX1-155" fmla="*/ 0 w 1601181"/>
                <a:gd name="connsiteY1-156" fmla="*/ 956677 h 956677"/>
                <a:gd name="connsiteX2-157" fmla="*/ 1601134 w 1601181"/>
                <a:gd name="connsiteY2-158" fmla="*/ 892812 h 956677"/>
                <a:gd name="connsiteX3-159" fmla="*/ 1591249 w 1601181"/>
                <a:gd name="connsiteY3-160" fmla="*/ 0 h 956677"/>
                <a:gd name="connsiteX0-161" fmla="*/ 1591249 w 1607194"/>
                <a:gd name="connsiteY0-162" fmla="*/ 0 h 956677"/>
                <a:gd name="connsiteX1-163" fmla="*/ 0 w 1607194"/>
                <a:gd name="connsiteY1-164" fmla="*/ 956677 h 956677"/>
                <a:gd name="connsiteX2-165" fmla="*/ 1607163 w 1607194"/>
                <a:gd name="connsiteY2-166" fmla="*/ 892812 h 956677"/>
                <a:gd name="connsiteX3-167" fmla="*/ 1591249 w 1607194"/>
                <a:gd name="connsiteY3-168" fmla="*/ 0 h 956677"/>
                <a:gd name="connsiteX0-169" fmla="*/ 1591249 w 1603184"/>
                <a:gd name="connsiteY0-170" fmla="*/ 0 h 956677"/>
                <a:gd name="connsiteX1-171" fmla="*/ 0 w 1603184"/>
                <a:gd name="connsiteY1-172" fmla="*/ 956677 h 956677"/>
                <a:gd name="connsiteX2-173" fmla="*/ 1603144 w 1603184"/>
                <a:gd name="connsiteY2-174" fmla="*/ 890420 h 956677"/>
                <a:gd name="connsiteX3-175" fmla="*/ 1591249 w 1603184"/>
                <a:gd name="connsiteY3-176" fmla="*/ 0 h 956677"/>
                <a:gd name="connsiteX0-177" fmla="*/ 1591249 w 1601181"/>
                <a:gd name="connsiteY0-178" fmla="*/ 0 h 956677"/>
                <a:gd name="connsiteX1-179" fmla="*/ 0 w 1601181"/>
                <a:gd name="connsiteY1-180" fmla="*/ 956677 h 956677"/>
                <a:gd name="connsiteX2-181" fmla="*/ 1601134 w 1601181"/>
                <a:gd name="connsiteY2-182" fmla="*/ 890420 h 956677"/>
                <a:gd name="connsiteX3-183" fmla="*/ 1591249 w 1601181"/>
                <a:gd name="connsiteY3-184" fmla="*/ 0 h 956677"/>
                <a:gd name="connsiteX0-185" fmla="*/ 1591249 w 1597184"/>
                <a:gd name="connsiteY0-186" fmla="*/ 0 h 956677"/>
                <a:gd name="connsiteX1-187" fmla="*/ 0 w 1597184"/>
                <a:gd name="connsiteY1-188" fmla="*/ 956677 h 956677"/>
                <a:gd name="connsiteX2-189" fmla="*/ 1597114 w 1597184"/>
                <a:gd name="connsiteY2-190" fmla="*/ 890420 h 956677"/>
                <a:gd name="connsiteX3-191" fmla="*/ 1591249 w 1597184"/>
                <a:gd name="connsiteY3-192" fmla="*/ 0 h 956677"/>
                <a:gd name="connsiteX0-193" fmla="*/ 1593652 w 1597214"/>
                <a:gd name="connsiteY0-194" fmla="*/ 0 h 956677"/>
                <a:gd name="connsiteX1-195" fmla="*/ 0 w 1597214"/>
                <a:gd name="connsiteY1-196" fmla="*/ 956677 h 956677"/>
                <a:gd name="connsiteX2-197" fmla="*/ 1597114 w 1597214"/>
                <a:gd name="connsiteY2-198" fmla="*/ 890420 h 956677"/>
                <a:gd name="connsiteX3-199" fmla="*/ 1593652 w 1597214"/>
                <a:gd name="connsiteY3-200" fmla="*/ 0 h 9566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60"/>
            <p:cNvSpPr/>
            <p:nvPr/>
          </p:nvSpPr>
          <p:spPr>
            <a:xfrm flipV="1">
              <a:off x="270609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594911 w 1617624"/>
                <a:gd name="connsiteY0-26" fmla="*/ 0 h 2002971"/>
                <a:gd name="connsiteX1-27" fmla="*/ 0 w 1617624"/>
                <a:gd name="connsiteY1-28" fmla="*/ 2002971 h 2002971"/>
                <a:gd name="connsiteX2-29" fmla="*/ 1617624 w 1617624"/>
                <a:gd name="connsiteY2-30" fmla="*/ 870350 h 2002971"/>
                <a:gd name="connsiteX3-31" fmla="*/ 1594911 w 1617624"/>
                <a:gd name="connsiteY3-32" fmla="*/ 0 h 2002971"/>
                <a:gd name="connsiteX0-33" fmla="*/ 1594911 w 1596478"/>
                <a:gd name="connsiteY0-34" fmla="*/ 0 h 2002971"/>
                <a:gd name="connsiteX1-35" fmla="*/ 0 w 1596478"/>
                <a:gd name="connsiteY1-36" fmla="*/ 2002971 h 2002971"/>
                <a:gd name="connsiteX2-37" fmla="*/ 1596478 w 1596478"/>
                <a:gd name="connsiteY2-38" fmla="*/ 883110 h 2002971"/>
                <a:gd name="connsiteX3-39" fmla="*/ 1594911 w 1596478"/>
                <a:gd name="connsiteY3-40" fmla="*/ 0 h 2002971"/>
                <a:gd name="connsiteX0-41" fmla="*/ 1605483 w 1605502"/>
                <a:gd name="connsiteY0-42" fmla="*/ 0 h 2015730"/>
                <a:gd name="connsiteX1-43" fmla="*/ 0 w 1605502"/>
                <a:gd name="connsiteY1-44" fmla="*/ 2015730 h 2015730"/>
                <a:gd name="connsiteX2-45" fmla="*/ 1596478 w 1605502"/>
                <a:gd name="connsiteY2-46" fmla="*/ 895869 h 2015730"/>
                <a:gd name="connsiteX3-47" fmla="*/ 1605483 w 1605502"/>
                <a:gd name="connsiteY3-48" fmla="*/ 0 h 2015730"/>
                <a:gd name="connsiteX0-49" fmla="*/ 1605483 w 1605502"/>
                <a:gd name="connsiteY0-50" fmla="*/ 0 h 2032742"/>
                <a:gd name="connsiteX1-51" fmla="*/ 0 w 1605502"/>
                <a:gd name="connsiteY1-52" fmla="*/ 2032742 h 2032742"/>
                <a:gd name="connsiteX2-53" fmla="*/ 1596478 w 1605502"/>
                <a:gd name="connsiteY2-54" fmla="*/ 912881 h 2032742"/>
                <a:gd name="connsiteX3-55" fmla="*/ 1605483 w 1605502"/>
                <a:gd name="connsiteY3-56" fmla="*/ 0 h 2032742"/>
                <a:gd name="connsiteX0-57" fmla="*/ 1592760 w 1596478"/>
                <a:gd name="connsiteY0-58" fmla="*/ 0 h 2060037"/>
                <a:gd name="connsiteX1-59" fmla="*/ 0 w 1596478"/>
                <a:gd name="connsiteY1-60" fmla="*/ 2060037 h 2060037"/>
                <a:gd name="connsiteX2-61" fmla="*/ 1596478 w 1596478"/>
                <a:gd name="connsiteY2-62" fmla="*/ 940176 h 2060037"/>
                <a:gd name="connsiteX3-63" fmla="*/ 1592760 w 1596478"/>
                <a:gd name="connsiteY3-64" fmla="*/ 0 h 2060037"/>
                <a:gd name="connsiteX0-65" fmla="*/ 1592760 w 1596478"/>
                <a:gd name="connsiteY0-66" fmla="*/ 0 h 2042978"/>
                <a:gd name="connsiteX1-67" fmla="*/ 0 w 1596478"/>
                <a:gd name="connsiteY1-68" fmla="*/ 2042978 h 2042978"/>
                <a:gd name="connsiteX2-69" fmla="*/ 1596478 w 1596478"/>
                <a:gd name="connsiteY2-70" fmla="*/ 923117 h 2042978"/>
                <a:gd name="connsiteX3-71" fmla="*/ 1592760 w 1596478"/>
                <a:gd name="connsiteY3-72" fmla="*/ 0 h 2042978"/>
                <a:gd name="connsiteX0-73" fmla="*/ 1592760 w 1596478"/>
                <a:gd name="connsiteY0-74" fmla="*/ 0 h 2053214"/>
                <a:gd name="connsiteX1-75" fmla="*/ 0 w 1596478"/>
                <a:gd name="connsiteY1-76" fmla="*/ 2053214 h 2053214"/>
                <a:gd name="connsiteX2-77" fmla="*/ 1596478 w 1596478"/>
                <a:gd name="connsiteY2-78" fmla="*/ 933353 h 2053214"/>
                <a:gd name="connsiteX3-79" fmla="*/ 1592760 w 1596478"/>
                <a:gd name="connsiteY3-80" fmla="*/ 0 h 2053214"/>
                <a:gd name="connsiteX0-81" fmla="*/ 1614004 w 1614014"/>
                <a:gd name="connsiteY0-82" fmla="*/ 0 h 2053214"/>
                <a:gd name="connsiteX1-83" fmla="*/ 0 w 1614014"/>
                <a:gd name="connsiteY1-84" fmla="*/ 2053214 h 2053214"/>
                <a:gd name="connsiteX2-85" fmla="*/ 1596478 w 1614014"/>
                <a:gd name="connsiteY2-86" fmla="*/ 933353 h 2053214"/>
                <a:gd name="connsiteX3-87" fmla="*/ 1614004 w 1614014"/>
                <a:gd name="connsiteY3-88" fmla="*/ 0 h 2053214"/>
                <a:gd name="connsiteX0-89" fmla="*/ 1599936 w 1599946"/>
                <a:gd name="connsiteY0-90" fmla="*/ 0 h 2015763"/>
                <a:gd name="connsiteX1-91" fmla="*/ 0 w 1599946"/>
                <a:gd name="connsiteY1-92" fmla="*/ 2015763 h 2015763"/>
                <a:gd name="connsiteX2-93" fmla="*/ 1582410 w 1599946"/>
                <a:gd name="connsiteY2-94" fmla="*/ 933353 h 2015763"/>
                <a:gd name="connsiteX3-95" fmla="*/ 1599936 w 1599946"/>
                <a:gd name="connsiteY3-96" fmla="*/ 0 h 2015763"/>
                <a:gd name="connsiteX0-97" fmla="*/ 1605965 w 1605975"/>
                <a:gd name="connsiteY0-98" fmla="*/ 0 h 2025750"/>
                <a:gd name="connsiteX1-99" fmla="*/ 0 w 1605975"/>
                <a:gd name="connsiteY1-100" fmla="*/ 2025750 h 2025750"/>
                <a:gd name="connsiteX2-101" fmla="*/ 1588439 w 1605975"/>
                <a:gd name="connsiteY2-102" fmla="*/ 933353 h 2025750"/>
                <a:gd name="connsiteX3-103" fmla="*/ 1605965 w 1605975"/>
                <a:gd name="connsiteY3-104" fmla="*/ 0 h 2025750"/>
                <a:gd name="connsiteX0-105" fmla="*/ 1605965 w 1605975"/>
                <a:gd name="connsiteY0-106" fmla="*/ 0 h 2018259"/>
                <a:gd name="connsiteX1-107" fmla="*/ 0 w 1605975"/>
                <a:gd name="connsiteY1-108" fmla="*/ 2018259 h 2018259"/>
                <a:gd name="connsiteX2-109" fmla="*/ 1588439 w 1605975"/>
                <a:gd name="connsiteY2-110" fmla="*/ 933353 h 2018259"/>
                <a:gd name="connsiteX3-111" fmla="*/ 1605965 w 1605975"/>
                <a:gd name="connsiteY3-112" fmla="*/ 0 h 2018259"/>
                <a:gd name="connsiteX0-113" fmla="*/ 1605965 w 1608648"/>
                <a:gd name="connsiteY0-114" fmla="*/ 0 h 2018259"/>
                <a:gd name="connsiteX1-115" fmla="*/ 0 w 1608648"/>
                <a:gd name="connsiteY1-116" fmla="*/ 2018259 h 2018259"/>
                <a:gd name="connsiteX2-117" fmla="*/ 1608648 w 1608648"/>
                <a:gd name="connsiteY2-118" fmla="*/ 896780 h 2018259"/>
                <a:gd name="connsiteX3-119" fmla="*/ 1605965 w 1608648"/>
                <a:gd name="connsiteY3-120" fmla="*/ 0 h 2018259"/>
                <a:gd name="connsiteX0-121" fmla="*/ 1605965 w 1614711"/>
                <a:gd name="connsiteY0-122" fmla="*/ 0 h 2018259"/>
                <a:gd name="connsiteX1-123" fmla="*/ 0 w 1614711"/>
                <a:gd name="connsiteY1-124" fmla="*/ 2018259 h 2018259"/>
                <a:gd name="connsiteX2-125" fmla="*/ 1614711 w 1614711"/>
                <a:gd name="connsiteY2-126" fmla="*/ 908971 h 2018259"/>
                <a:gd name="connsiteX3-127" fmla="*/ 1605965 w 1614711"/>
                <a:gd name="connsiteY3-128" fmla="*/ 0 h 2018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30"/>
          <p:cNvSpPr/>
          <p:nvPr/>
        </p:nvSpPr>
        <p:spPr>
          <a:xfrm>
            <a:off x="6525606" y="32473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/>
          <p:cNvSpPr/>
          <p:nvPr/>
        </p:nvSpPr>
        <p:spPr>
          <a:xfrm>
            <a:off x="6525606" y="5429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/>
          <p:cNvSpPr/>
          <p:nvPr/>
        </p:nvSpPr>
        <p:spPr>
          <a:xfrm rot="2700000">
            <a:off x="6586684" y="424120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/>
          <p:cNvSpPr/>
          <p:nvPr/>
        </p:nvSpPr>
        <p:spPr>
          <a:xfrm>
            <a:off x="6540913" y="216348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384028" y="2895457"/>
            <a:ext cx="3424798" cy="2812775"/>
            <a:chOff x="8384028" y="2895457"/>
            <a:chExt cx="3424798" cy="2812775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17" name="Freeform: Shape 16"/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484648" y="3322807"/>
              <a:ext cx="778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 flipH="1">
            <a:off x="801443" y="1679840"/>
            <a:ext cx="5294557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тайлбарлах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Таамаглал биелсэн эсэх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426;p21"/>
          <p:cNvSpPr txBox="1"/>
          <p:nvPr/>
        </p:nvSpPr>
        <p:spPr>
          <a:xfrm>
            <a:off x="282775" y="411075"/>
            <a:ext cx="11449721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Хэлцэмж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781782" y="2911451"/>
            <a:ext cx="5294557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Бусад судалгаатай харьцуулах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your results in line with previous findings? If not, why? 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803677" y="4246547"/>
            <a:ext cx="529455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Судалгааг нэгтгэх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801443" y="5237172"/>
            <a:ext cx="5359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Цаашид хэрхэн судалгааг үргэлжлүүлэх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6;p21"/>
          <p:cNvSpPr txBox="1"/>
          <p:nvPr/>
        </p:nvSpPr>
        <p:spPr>
          <a:xfrm>
            <a:off x="282775" y="411075"/>
            <a:ext cx="11449721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-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Талархал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9617" y="1916229"/>
            <a:ext cx="5962871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125"/>
              </a:spcBef>
              <a:spcAft>
                <a:spcPts val="1125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Судалгаа, судлаач, багт гэх мэт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1125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Зөвлөгөө өгсөн, тусалсан, санхүүгийн дэмжлэг үзүүлсэн гэх мэт...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026" name="Picture 2" descr="Image result for acknowledgement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6" y="1825589"/>
            <a:ext cx="3211568" cy="32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6;p21"/>
          <p:cNvSpPr txBox="1"/>
          <p:nvPr/>
        </p:nvSpPr>
        <p:spPr>
          <a:xfrm>
            <a:off x="282775" y="411075"/>
            <a:ext cx="11449721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Номзүй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779" y="1525915"/>
            <a:ext cx="10887544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125"/>
              </a:spcBef>
              <a:spcAft>
                <a:spcPts val="1125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Үндэслэл, аргачлал, хэлцэмж хэсэгт иш татсан бусад судлаачдийн судалгааны ажлын жагсаалт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1125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Тухайн судалгааны бүтээлийг бичихэд л ашигласан зүйлс.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1125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Сэтгүүлийн өгүүллүүд, интернетийн линк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ном товхимол, гарын авлага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newspapers, 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видео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1125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Бичигдэх хэлбэр: Олон янз. Хамгийн өргөн хэрэглэгдэх нь 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JAMA, Vancouver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1125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Endnote, Mendeley 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зэрэг программ ашигладаг. 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ChatGPT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6;p21"/>
          <p:cNvSpPr txBox="1"/>
          <p:nvPr/>
        </p:nvSpPr>
        <p:spPr>
          <a:xfrm>
            <a:off x="282775" y="411075"/>
            <a:ext cx="11449721" cy="763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Плагиаризм буюу хуулбарлах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250" y="1897691"/>
            <a:ext cx="6669466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125"/>
              </a:spcBef>
              <a:spcAft>
                <a:spcPts val="0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Судалгааны бүтээлд өөр судлаачийн текстийг шууд хуулбарлаж болохгүй. 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0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Сэтгүүлүүд, их сургуулиуд хуулбарлалтыг илрүүлдэг программ хангамж ашигладаг. 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0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Нэг өгүүлбэр ч хуулж болохгүй. 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Bef>
                <a:spcPts val="1125"/>
              </a:spcBef>
              <a:spcAft>
                <a:spcPts val="0"/>
              </a:spcAft>
              <a:buFont typeface="Symbol" panose="05050102010706020507"/>
              <a:buChar char=""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Зөвхөн өөрийн үгээр бичнэ.</a:t>
            </a:r>
            <a:endParaRPr lang="en-US" sz="2800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5122" name="Picture 2" descr="Image result for PLAGIARISM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36" y="2206952"/>
            <a:ext cx="2482327" cy="24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Агуулга</a:t>
            </a:r>
            <a:endParaRPr lang="en-US" sz="4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640" y="1825625"/>
            <a:ext cx="10092159" cy="4351338"/>
          </a:xfrm>
        </p:spPr>
        <p:txBody>
          <a:bodyPr/>
          <a:lstStyle/>
          <a:p>
            <a:r>
              <a:rPr lang="en-US" dirty="0"/>
              <a:t>Төгсөлтийн сургалтын үйл ажиллагаа</a:t>
            </a:r>
            <a:endParaRPr lang="en-US" dirty="0"/>
          </a:p>
          <a:p>
            <a:r>
              <a:rPr lang="en-US" dirty="0"/>
              <a:t>Судалгааны ажлыг танилцуулах, илэрхийлэх</a:t>
            </a:r>
            <a:endParaRPr lang="en-US" dirty="0"/>
          </a:p>
          <a:p>
            <a:r>
              <a:rPr lang="en-US" dirty="0"/>
              <a:t>Хиймэл оюун ухааныг үр дүнтэйгээр ашиглах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521" y="4011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III Судалгааны ажлын танилцуулгад хиймэл оюуны программ ашиглах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89083" y="1946889"/>
            <a:ext cx="7206865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5" name="Rectangle 24"/>
          <p:cNvSpPr/>
          <p:nvPr/>
        </p:nvSpPr>
        <p:spPr>
          <a:xfrm>
            <a:off x="2209813" y="3454409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6" name="Rectangle 25"/>
          <p:cNvSpPr/>
          <p:nvPr/>
        </p:nvSpPr>
        <p:spPr>
          <a:xfrm>
            <a:off x="3695800" y="4928714"/>
            <a:ext cx="6883943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0" name="Rectangle 19"/>
          <p:cNvSpPr/>
          <p:nvPr/>
        </p:nvSpPr>
        <p:spPr>
          <a:xfrm>
            <a:off x="330050" y="1192545"/>
            <a:ext cx="7206864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2" name="Rectangle 21"/>
          <p:cNvSpPr/>
          <p:nvPr/>
        </p:nvSpPr>
        <p:spPr>
          <a:xfrm>
            <a:off x="1670022" y="2700146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3" name="Rectangle 22"/>
          <p:cNvSpPr/>
          <p:nvPr/>
        </p:nvSpPr>
        <p:spPr>
          <a:xfrm>
            <a:off x="2882841" y="4176729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90713" y="1987956"/>
            <a:ext cx="69819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Мэдээлэл цуглуулах, хэвлэлийн тойм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8116" y="3481597"/>
            <a:ext cx="766112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Судалгааг гүйцэтгэх, таамаглал шалгах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8904" y="4970074"/>
            <a:ext cx="707773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Судалгааны үр дүнг илэрхийлэх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681" y="1243631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Асуудлыг тодорхойлох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8034" y="2721833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Таамаглал дэвшүүлэх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9841" y="4203547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боловсруулах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3661" y="237068"/>
            <a:ext cx="10972800" cy="76808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065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Судалгаа шинжилгээний үе шат</a:t>
            </a:r>
            <a:endParaRPr lang="en-US" sz="3200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5998" y="5647927"/>
            <a:ext cx="6995133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1692" y="5662879"/>
            <a:ext cx="70624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хэвлэн нийтлэх, танилцуулах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0584"/>
            <a:ext cx="12191999" cy="6847416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Arrow: Bent-Up 2"/>
          <p:cNvSpPr/>
          <p:nvPr/>
        </p:nvSpPr>
        <p:spPr>
          <a:xfrm flipV="1">
            <a:off x="7687767" y="1519696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/>
          <p:cNvSpPr/>
          <p:nvPr/>
        </p:nvSpPr>
        <p:spPr>
          <a:xfrm flipV="1">
            <a:off x="8294318" y="2247097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/>
          <p:cNvSpPr/>
          <p:nvPr/>
        </p:nvSpPr>
        <p:spPr>
          <a:xfrm flipV="1">
            <a:off x="8830767" y="3005359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/>
          <p:cNvSpPr/>
          <p:nvPr/>
        </p:nvSpPr>
        <p:spPr>
          <a:xfrm flipV="1">
            <a:off x="9400048" y="3757976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/>
          <p:cNvSpPr/>
          <p:nvPr/>
        </p:nvSpPr>
        <p:spPr>
          <a:xfrm flipV="1">
            <a:off x="10063578" y="4487662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/>
          <p:cNvSpPr/>
          <p:nvPr/>
        </p:nvSpPr>
        <p:spPr>
          <a:xfrm flipV="1">
            <a:off x="10676639" y="5241402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73105" y="5137150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Gamma AI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97215" y="1403350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ChatGPT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71505" y="4803140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Jenni AI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265285" y="2790190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ChatGPT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22255" y="4209415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ChatGPT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73105" y="5833745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Gamma AI</a:t>
            </a:r>
            <a:endParaRPr lang="en-US"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89083" y="1946889"/>
            <a:ext cx="7206865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5" name="Rectangle 24"/>
          <p:cNvSpPr/>
          <p:nvPr/>
        </p:nvSpPr>
        <p:spPr>
          <a:xfrm>
            <a:off x="2209813" y="3454409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6" name="Rectangle 25"/>
          <p:cNvSpPr/>
          <p:nvPr/>
        </p:nvSpPr>
        <p:spPr>
          <a:xfrm>
            <a:off x="3695800" y="4928714"/>
            <a:ext cx="6883943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0" name="Rectangle 19"/>
          <p:cNvSpPr/>
          <p:nvPr/>
        </p:nvSpPr>
        <p:spPr>
          <a:xfrm>
            <a:off x="330050" y="1192545"/>
            <a:ext cx="7206864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2" name="Rectangle 21"/>
          <p:cNvSpPr/>
          <p:nvPr/>
        </p:nvSpPr>
        <p:spPr>
          <a:xfrm>
            <a:off x="1670022" y="2700146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3" name="Rectangle 22"/>
          <p:cNvSpPr/>
          <p:nvPr/>
        </p:nvSpPr>
        <p:spPr>
          <a:xfrm>
            <a:off x="2882841" y="4176729"/>
            <a:ext cx="7077737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90713" y="1987956"/>
            <a:ext cx="69819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Мэдээлэл цуглуулах, хэвлэлийн тойм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8116" y="3481597"/>
            <a:ext cx="766112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Судалгааг гүйцэтгэх, таамаглал шалгах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8904" y="4970074"/>
            <a:ext cx="707773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Судалгааны үр дүнг илэрхийлэх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681" y="1243631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Асуудлыг тодорхойлох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8034" y="2721833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Таамаглал дэвшүүлэх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9841" y="4203547"/>
            <a:ext cx="45065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боловсруулах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3661" y="237068"/>
            <a:ext cx="10972800" cy="76808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065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Судалгаа шинжилгээний үе шат</a:t>
            </a:r>
            <a:endParaRPr lang="en-US" sz="3200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5998" y="5647927"/>
            <a:ext cx="6995133" cy="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1692" y="5662879"/>
            <a:ext cx="70624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9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 дүнг хэвлэн нийтлэх, танилцуулах</a:t>
            </a:r>
            <a:endParaRPr lang="en-US" sz="29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0584"/>
            <a:ext cx="12191999" cy="6847416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Arrow: Bent-Up 2"/>
          <p:cNvSpPr/>
          <p:nvPr/>
        </p:nvSpPr>
        <p:spPr>
          <a:xfrm flipV="1">
            <a:off x="7687767" y="1519696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/>
          <p:cNvSpPr/>
          <p:nvPr/>
        </p:nvSpPr>
        <p:spPr>
          <a:xfrm flipV="1">
            <a:off x="8294318" y="2247097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/>
          <p:cNvSpPr/>
          <p:nvPr/>
        </p:nvSpPr>
        <p:spPr>
          <a:xfrm flipV="1">
            <a:off x="8830767" y="3005359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/>
          <p:cNvSpPr/>
          <p:nvPr/>
        </p:nvSpPr>
        <p:spPr>
          <a:xfrm flipV="1">
            <a:off x="9400048" y="3757976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/>
          <p:cNvSpPr/>
          <p:nvPr/>
        </p:nvSpPr>
        <p:spPr>
          <a:xfrm flipV="1">
            <a:off x="10063578" y="4487662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/>
          <p:cNvSpPr/>
          <p:nvPr/>
        </p:nvSpPr>
        <p:spPr>
          <a:xfrm flipV="1">
            <a:off x="10676639" y="5241402"/>
            <a:ext cx="358394" cy="313705"/>
          </a:xfrm>
          <a:prstGeom prst="bentUpArrow">
            <a:avLst>
              <a:gd name="adj1" fmla="val 149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73105" y="5137150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Gamma AI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97215" y="1403350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ChatGPT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30945" y="2113915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200">
                <a:solidFill>
                  <a:srgbClr val="FF0000"/>
                </a:solidFill>
                <a:cs typeface="Mongolian Baiti" panose="03000500000000000000" charset="0"/>
              </a:rPr>
              <a:t>sider</a:t>
            </a:r>
            <a:endParaRPr lang="en-US" altLang="en-US" sz="1200">
              <a:solidFill>
                <a:srgbClr val="FF0000"/>
              </a:solidFill>
              <a:cs typeface="Mongolian Baiti" panose="03000500000000000000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65285" y="2790190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ChatGPT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22255" y="4209415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ChatGPT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73105" y="5833745"/>
            <a:ext cx="1318895" cy="4406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solidFill>
                  <a:srgbClr val="FF0000"/>
                </a:solidFill>
              </a:rPr>
              <a:t>Gamma AI</a:t>
            </a:r>
            <a:endParaRPr lang="en-US"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060"/>
          </a:xfrm>
        </p:spPr>
        <p:txBody>
          <a:bodyPr>
            <a:normAutofit/>
          </a:bodyPr>
          <a:p>
            <a:r>
              <a:rPr lang="en-US">
                <a:cs typeface="Mongolian Baiti" panose="03000500000000000000" charset="0"/>
              </a:rPr>
              <a:t>Хиймэл оюун ухаан</a:t>
            </a:r>
            <a:r>
              <a:rPr lang="en-US" altLang="en-US">
                <a:cs typeface="Mongolian Baiti" panose="03000500000000000000" charset="0"/>
              </a:rPr>
              <a:t>ы түвшин</a:t>
            </a:r>
            <a:endParaRPr lang="en-US" altLang="en-US">
              <a:cs typeface="Mongolian Baiti" panose="03000500000000000000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rcRect b="21827"/>
          <a:stretch>
            <a:fillRect/>
          </a:stretch>
        </p:blipFill>
        <p:spPr>
          <a:xfrm>
            <a:off x="465455" y="3379470"/>
            <a:ext cx="3554095" cy="34353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55515" y="3429000"/>
            <a:ext cx="6985635" cy="3435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ko-KR" sz="2400"/>
              <a:t>AI - </a:t>
            </a:r>
            <a:r>
              <a:rPr lang="en-US" altLang="ko-KR" sz="2400">
                <a:cs typeface="Mongolian Baiti" panose="03000500000000000000" charset="0"/>
              </a:rPr>
              <a:t>хиймэл оюун ухаан, хүний оюун ухаантай адилаар бодох, үйлдэл хийх </a:t>
            </a:r>
            <a:endParaRPr lang="en-US" altLang="ko-KR" sz="2400">
              <a:cs typeface="Mongolian Baiti" panose="03000500000000000000" charset="0"/>
            </a:endParaRPr>
          </a:p>
          <a:p>
            <a:endParaRPr lang="en-US" altLang="ko-KR" sz="2400">
              <a:cs typeface="Mongolian Baiti" panose="03000500000000000000" charset="0"/>
            </a:endParaRPr>
          </a:p>
          <a:p>
            <a:r>
              <a:rPr lang="en-US" altLang="ko-KR" sz="2400">
                <a:cs typeface="Mongolian Baiti" panose="03000500000000000000" charset="0"/>
              </a:rPr>
              <a:t>Machine learning - өгөгдсөн датаг ашиглан машин суралцаж, таамаглал хийх чадвар </a:t>
            </a:r>
            <a:endParaRPr lang="en-US" altLang="ko-KR" sz="2400">
              <a:cs typeface="Mongolian Baiti" panose="03000500000000000000" charset="0"/>
            </a:endParaRPr>
          </a:p>
          <a:p>
            <a:endParaRPr lang="en-US" altLang="ko-KR" sz="2400">
              <a:cs typeface="Mongolian Baiti" panose="03000500000000000000" charset="0"/>
            </a:endParaRPr>
          </a:p>
          <a:p>
            <a:r>
              <a:rPr lang="en-US" altLang="ko-KR" sz="2400">
                <a:cs typeface="Mongolian Baiti" panose="03000500000000000000" charset="0"/>
              </a:rPr>
              <a:t>Deep learning and big data - Нарийн төвөгтэй</a:t>
            </a:r>
            <a:r>
              <a:rPr lang="en-US" altLang="en-US" sz="2400">
                <a:cs typeface="Mongolian Baiti" panose="03000500000000000000" charset="0"/>
              </a:rPr>
              <a:t> тооцоолол хийж үр дүн гаргах</a:t>
            </a:r>
            <a:r>
              <a:rPr lang="en-US" altLang="ko-KR" sz="2400">
                <a:cs typeface="Mongolian Baiti" panose="03000500000000000000" charset="0"/>
              </a:rPr>
              <a:t> </a:t>
            </a:r>
            <a:endParaRPr lang="en-US" altLang="ko-KR" sz="2400">
              <a:cs typeface="Mongolian Baiti" panose="030005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7495" y="1226185"/>
            <a:ext cx="11431905" cy="21532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b="1" i="0">
                <a:solidFill>
                  <a:srgbClr val="1D2A57"/>
                </a:solidFill>
                <a:latin typeface="Arial" panose="020B0604020202020204"/>
                <a:ea typeface="Arial" panose="020B0604020202020204"/>
              </a:rPr>
              <a:t>Meaning of AI: (Cambridge English Dictionary)</a:t>
            </a:r>
            <a:endParaRPr lang="en-US" b="1" i="0">
              <a:solidFill>
                <a:srgbClr val="1D2A57"/>
              </a:solidFill>
              <a:latin typeface="Arial" panose="020B0604020202020204"/>
              <a:ea typeface="Arial" panose="020B0604020202020204"/>
            </a:endParaRPr>
          </a:p>
          <a:p>
            <a:pPr marL="0" indent="0"/>
            <a:r>
              <a:rPr lang="en-US" b="1" i="0">
                <a:solidFill>
                  <a:srgbClr val="1D2A57"/>
                </a:solidFill>
                <a:latin typeface="Arial" panose="020B0604020202020204"/>
                <a:ea typeface="Arial" panose="020B0604020202020204"/>
                <a:cs typeface="Mongolian Baiti" panose="03000500000000000000" charset="0"/>
              </a:rPr>
              <a:t>Өгөгдсөн мэдээлэлд суралцан хүнтэй төстэйгөөр харилцан ярилцах, зураг дүрс бүтээх, асуудал шийдвэрлэх чадвартай машин, компьютерийн системын хэрэглээ юм. </a:t>
            </a:r>
            <a:endParaRPr lang="en-US" b="1" i="0">
              <a:solidFill>
                <a:srgbClr val="1D2A57"/>
              </a:solidFill>
              <a:latin typeface="Arial" panose="020B0604020202020204"/>
              <a:ea typeface="Arial" panose="020B0604020202020204"/>
              <a:cs typeface="Mongolian Baiti" panose="03000500000000000000" charset="0"/>
            </a:endParaRPr>
          </a:p>
          <a:p>
            <a:pPr marL="0" indent="0"/>
            <a:endParaRPr lang="en-US" sz="1600" b="1" i="0">
              <a:solidFill>
                <a:srgbClr val="1D2A57"/>
              </a:solidFill>
              <a:latin typeface="Arial" panose="020B0604020202020204"/>
              <a:ea typeface="Arial" panose="020B0604020202020204"/>
              <a:cs typeface="Mongolian Baiti" panose="03000500000000000000" charset="0"/>
            </a:endParaRPr>
          </a:p>
          <a:p>
            <a:pPr marL="0" indent="0"/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the use or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2" tooltip="study"/>
              </a:rPr>
              <a:t>study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of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3" tooltip="computer"/>
              </a:rPr>
              <a:t>computer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4" tooltip="systems"/>
              </a:rPr>
              <a:t>systems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or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5" tooltip="machines"/>
              </a:rPr>
              <a:t>machines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that have some of the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6" tooltip="qualities"/>
              </a:rPr>
              <a:t>qualities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that the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7" tooltip="human"/>
              </a:rPr>
              <a:t>human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8" tooltip="brain"/>
              </a:rPr>
              <a:t>brain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has, such as the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9" tooltip="ability"/>
              </a:rPr>
              <a:t>ability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to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0" tooltip="interpret"/>
              </a:rPr>
              <a:t>interpret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and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1" tooltip="produce"/>
              </a:rPr>
              <a:t>produce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2" tooltip="language"/>
              </a:rPr>
              <a:t>language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in a way</a:t>
            </a:r>
            <a:r>
              <a:rPr lang="en-US"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that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3" tooltip="seems"/>
              </a:rPr>
              <a:t>seems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7" tooltip="human"/>
              </a:rPr>
              <a:t>human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,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4" tooltip="recognize"/>
              </a:rPr>
              <a:t>recognize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or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5" tooltip="create"/>
              </a:rPr>
              <a:t>create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6" tooltip="images"/>
              </a:rPr>
              <a:t>images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,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7" tooltip="solve"/>
              </a:rPr>
              <a:t>solve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8" tooltip="problems"/>
              </a:rPr>
              <a:t>problems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, and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19" tooltip="learn"/>
              </a:rPr>
              <a:t>learn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from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20" tooltip="data"/>
              </a:rPr>
              <a:t>data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  <a:hlinkClick r:id="rId21" tooltip="supplied"/>
              </a:rPr>
              <a:t>supplied</a:t>
            </a:r>
            <a:r>
              <a:rPr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 to them</a:t>
            </a:r>
            <a:r>
              <a:rPr lang="en-US" sz="1600" b="1">
                <a:solidFill>
                  <a:srgbClr val="1D2A57"/>
                </a:solidFill>
                <a:latin typeface="Arial" panose="020B0604020202020204"/>
                <a:ea typeface="Arial" panose="020B0604020202020204"/>
                <a:sym typeface="+mn-ea"/>
              </a:rPr>
              <a:t>.</a:t>
            </a:r>
            <a:endParaRPr lang="en-US" sz="1600" b="1" i="0">
              <a:solidFill>
                <a:srgbClr val="1D2A57"/>
              </a:solidFill>
              <a:latin typeface="Arial" panose="020B0604020202020204"/>
              <a:ea typeface="Arial" panose="020B0604020202020204"/>
            </a:endParaRPr>
          </a:p>
          <a:p>
            <a:pPr marL="0" indent="0"/>
            <a:endParaRPr lang="en-US" sz="1600" b="1" i="0">
              <a:solidFill>
                <a:srgbClr val="1D2A57"/>
              </a:solidFill>
              <a:latin typeface="Arial" panose="020B0604020202020204"/>
              <a:ea typeface="Arial" panose="020B0604020202020204"/>
              <a:cs typeface="Mongolian Baiti" panose="03000500000000000000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Right Arrow 18"/>
          <p:cNvSpPr/>
          <p:nvPr/>
        </p:nvSpPr>
        <p:spPr>
          <a:xfrm>
            <a:off x="41275" y="2036445"/>
            <a:ext cx="12150090" cy="21717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740"/>
            <a:ext cx="10515600" cy="1325563"/>
          </a:xfrm>
        </p:spPr>
        <p:txBody>
          <a:bodyPr/>
          <a:p>
            <a:r>
              <a:rPr lang="en-US">
                <a:cs typeface="Mongolian Baiti" panose="03000500000000000000" charset="0"/>
              </a:rPr>
              <a:t>Хиймэл оюун ухааны хөгжлийн түвшин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5105" y="2543810"/>
            <a:ext cx="2774315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cs typeface="Mongolian Baiti" panose="03000500000000000000" charset="0"/>
              </a:rPr>
              <a:t>Хиймэл оюун ухаан</a:t>
            </a:r>
            <a:endParaRPr lang="en-US">
              <a:cs typeface="Mongolian Baiti" panose="03000500000000000000" charset="0"/>
            </a:endParaRPr>
          </a:p>
          <a:p>
            <a:r>
              <a:rPr lang="en-US">
                <a:cs typeface="Mongolian Baiti" panose="03000500000000000000" charset="0"/>
              </a:rPr>
              <a:t>Тюрингийн сорил</a:t>
            </a:r>
            <a:r>
              <a:rPr lang="en-US" altLang="ko-KR">
                <a:cs typeface="Mongolian Baiti" panose="03000500000000000000" charset="0"/>
              </a:rPr>
              <a:t> </a:t>
            </a:r>
            <a:endParaRPr lang="en-US" altLang="ko-KR">
              <a:cs typeface="Mongolian Baiti" panose="03000500000000000000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105" y="1818640"/>
            <a:ext cx="1181100" cy="60007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cs typeface="Mongolian Baiti" panose="03000500000000000000" charset="0"/>
              </a:rPr>
              <a:t>1950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91665" y="1818640"/>
            <a:ext cx="1181100" cy="6000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cs typeface="Mongolian Baiti" panose="03000500000000000000" charset="0"/>
              </a:rPr>
              <a:t>1960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63315" y="1818640"/>
            <a:ext cx="1181100" cy="6000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cs typeface="Mongolian Baiti" panose="03000500000000000000" charset="0"/>
              </a:rPr>
              <a:t>19</a:t>
            </a:r>
            <a:r>
              <a:rPr lang="en-US" altLang="en-US">
                <a:cs typeface="Mongolian Baiti" panose="03000500000000000000" charset="0"/>
              </a:rPr>
              <a:t>8</a:t>
            </a:r>
            <a:r>
              <a:rPr lang="en-US" altLang="en-US">
                <a:cs typeface="Mongolian Baiti" panose="03000500000000000000" charset="0"/>
              </a:rPr>
              <a:t>0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91665" y="3121025"/>
            <a:ext cx="274320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ko-KR">
                <a:cs typeface="Mongolian Baiti" panose="03000500000000000000" charset="0"/>
              </a:rPr>
              <a:t>NLP - natural language processing</a:t>
            </a:r>
            <a:endParaRPr lang="en-US" altLang="ko-KR">
              <a:cs typeface="Mongolian Baiti" panose="03000500000000000000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663315" y="3570605"/>
            <a:ext cx="1894205" cy="294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ko-KR">
                <a:cs typeface="Mongolian Baiti" panose="03000500000000000000" charset="0"/>
              </a:rPr>
              <a:t>Machine learning</a:t>
            </a:r>
            <a:endParaRPr lang="en-US" altLang="ko-KR">
              <a:cs typeface="Mongolian Baiti" panose="03000500000000000000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05450" y="1845310"/>
            <a:ext cx="1181100" cy="600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rgbClr val="FF0000"/>
                </a:solidFill>
                <a:cs typeface="Mongolian Baiti" panose="03000500000000000000" charset="0"/>
              </a:rPr>
              <a:t>1990</a:t>
            </a:r>
            <a:endParaRPr lang="en-US" altLang="en-US">
              <a:solidFill>
                <a:srgbClr val="FF0000"/>
              </a:solidFill>
              <a:cs typeface="Mongolian Baiti" panose="03000500000000000000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25665" y="1845310"/>
            <a:ext cx="1181100" cy="6000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cs typeface="Mongolian Baiti" panose="03000500000000000000" charset="0"/>
              </a:rPr>
              <a:t>2000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507990" y="3814445"/>
            <a:ext cx="2291715" cy="294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ko-KR">
                <a:cs typeface="Mongolian Baiti" panose="03000500000000000000" charset="0"/>
              </a:rPr>
              <a:t>Neural networking</a:t>
            </a:r>
            <a:endParaRPr lang="en-US" altLang="ko-KR">
              <a:cs typeface="Mongolian Baiti" panose="030005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225665" y="4108450"/>
            <a:ext cx="1894205" cy="294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ko-KR">
                <a:cs typeface="Mongolian Baiti" panose="03000500000000000000" charset="0"/>
              </a:rPr>
              <a:t>Deep learning</a:t>
            </a:r>
            <a:endParaRPr lang="en-US" altLang="ko-KR">
              <a:cs typeface="Mongolian Baiti" panose="03000500000000000000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45880" y="1818640"/>
            <a:ext cx="1181100" cy="6000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cs typeface="Mongolian Baiti" panose="03000500000000000000" charset="0"/>
              </a:rPr>
              <a:t>2010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945880" y="4402455"/>
            <a:ext cx="1894205" cy="294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ko-KR">
                <a:cs typeface="Mongolian Baiti" panose="03000500000000000000" charset="0"/>
              </a:rPr>
              <a:t>AI applications </a:t>
            </a:r>
            <a:endParaRPr lang="en-US" altLang="ko-KR">
              <a:cs typeface="Mongolian Baiti" panose="03000500000000000000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586720" y="1818640"/>
            <a:ext cx="118110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cs typeface="Mongolian Baiti" panose="03000500000000000000" charset="0"/>
              </a:rPr>
              <a:t>2020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0431145" y="4841240"/>
            <a:ext cx="1894205" cy="1534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ko-KR">
                <a:cs typeface="Mongolian Baiti" panose="03000500000000000000" charset="0"/>
              </a:rPr>
              <a:t>Generative AIs</a:t>
            </a:r>
            <a:endParaRPr lang="en-US" altLang="ko-KR">
              <a:cs typeface="Mongolian Baiti" panose="03000500000000000000" charset="0"/>
            </a:endParaRPr>
          </a:p>
          <a:p>
            <a:endParaRPr lang="en-US" altLang="ko-KR">
              <a:cs typeface="Mongolian Baiti" panose="03000500000000000000" charset="0"/>
            </a:endParaRPr>
          </a:p>
          <a:p>
            <a:r>
              <a:rPr lang="en-US" altLang="ko-KR">
                <a:cs typeface="Mongolian Baiti" panose="03000500000000000000" charset="0"/>
              </a:rPr>
              <a:t>ChatGPT</a:t>
            </a:r>
            <a:endParaRPr lang="en-US" altLang="ko-KR">
              <a:cs typeface="Mongolian Baiti" panose="03000500000000000000" charset="0"/>
            </a:endParaRPr>
          </a:p>
          <a:p>
            <a:r>
              <a:rPr lang="en-US" altLang="ko-KR">
                <a:cs typeface="Mongolian Baiti" panose="03000500000000000000" charset="0"/>
              </a:rPr>
              <a:t>Gemini</a:t>
            </a:r>
            <a:endParaRPr lang="en-US" altLang="ko-KR">
              <a:cs typeface="Mongolian Baiti" panose="03000500000000000000" charset="0"/>
            </a:endParaRPr>
          </a:p>
          <a:p>
            <a:r>
              <a:rPr lang="en-US" altLang="ko-KR">
                <a:cs typeface="Mongolian Baiti" panose="03000500000000000000" charset="0"/>
              </a:rPr>
              <a:t>Co-pilot</a:t>
            </a:r>
            <a:endParaRPr lang="en-US" altLang="ko-KR">
              <a:cs typeface="Mongolian Baiti" panose="03000500000000000000" charset="0"/>
            </a:endParaRPr>
          </a:p>
          <a:p>
            <a:r>
              <a:rPr lang="en-US" altLang="ko-KR">
                <a:cs typeface="Mongolian Baiti" panose="03000500000000000000" charset="0"/>
              </a:rPr>
              <a:t>DeepSeek</a:t>
            </a:r>
            <a:endParaRPr lang="en-US" altLang="ko-KR">
              <a:cs typeface="Mongolian Baiti" panose="03000500000000000000" charset="0"/>
            </a:endParaRPr>
          </a:p>
          <a:p>
            <a:r>
              <a:rPr lang="en-US" altLang="ko-KR">
                <a:cs typeface="Mongolian Baiti" panose="03000500000000000000" charset="0"/>
              </a:rPr>
              <a:t>Grok3</a:t>
            </a:r>
            <a:endParaRPr lang="en-US" altLang="ko-KR">
              <a:cs typeface="Mongolian Baiti" panose="03000500000000000000" charset="0"/>
            </a:endParaRPr>
          </a:p>
          <a:p>
            <a:endParaRPr lang="en-US" altLang="ko-KR">
              <a:cs typeface="Mongolian Baiti" panose="0300050000000000000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2250" y="2223770"/>
            <a:ext cx="0" cy="551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91665" y="2243455"/>
            <a:ext cx="0" cy="1177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3315" y="2223770"/>
            <a:ext cx="0" cy="1525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3" idx="1"/>
          </p:cNvCxnSpPr>
          <p:nvPr/>
        </p:nvCxnSpPr>
        <p:spPr>
          <a:xfrm>
            <a:off x="5507990" y="2110740"/>
            <a:ext cx="0" cy="1851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4" idx="1"/>
          </p:cNvCxnSpPr>
          <p:nvPr/>
        </p:nvCxnSpPr>
        <p:spPr>
          <a:xfrm flipH="1">
            <a:off x="7225665" y="2110740"/>
            <a:ext cx="1270" cy="2145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969375" y="2110740"/>
            <a:ext cx="1905" cy="24561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05135" y="2223770"/>
            <a:ext cx="1905" cy="2642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1"/>
          <a:stretch>
            <a:fillRect/>
          </a:stretch>
        </p:blipFill>
        <p:spPr>
          <a:xfrm>
            <a:off x="396875" y="4566920"/>
            <a:ext cx="1971040" cy="1971040"/>
          </a:xfrm>
          <a:prstGeom prst="rect">
            <a:avLst/>
          </a:prstGeom>
        </p:spPr>
      </p:pic>
      <p:sp>
        <p:nvSpPr>
          <p:cNvPr id="28" name="Text Box 27"/>
          <p:cNvSpPr txBox="1"/>
          <p:nvPr/>
        </p:nvSpPr>
        <p:spPr>
          <a:xfrm>
            <a:off x="8495665" y="5689600"/>
            <a:ext cx="1631315" cy="11684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sz="1400" b="0" i="0">
                <a:solidFill>
                  <a:srgbClr val="171717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Eugene Goostman (2014): Eugene, a chatbot, have passed the Turing Test.</a:t>
            </a:r>
            <a:endParaRPr sz="1400" b="0" i="0">
              <a:solidFill>
                <a:srgbClr val="171717"/>
              </a:solidFill>
              <a:latin typeface="Arial" panose="020B0604020202020204" pitchFamily="34" charset="0"/>
              <a:ea typeface="-apple-system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48"/>
            <a:ext cx="12192000" cy="68496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830"/>
            <a:ext cx="121603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481"/>
            <a:ext cx="12192000" cy="662903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4190"/>
            <a:ext cx="12192000" cy="62696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9558"/>
            <a:ext cx="12192000" cy="65788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946" y="45320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rgbClr val="7030A0"/>
                </a:solidFill>
              </a:rPr>
              <a:t>I </a:t>
            </a:r>
            <a:r>
              <a:rPr lang="en-US" b="1" dirty="0">
                <a:solidFill>
                  <a:srgbClr val="7030A0"/>
                </a:solidFill>
              </a:rPr>
              <a:t>АШУҮИС-ийн төгсөлтийн сургалтын үйл ажиллагаа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42" y="0"/>
            <a:ext cx="113055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45831"/>
            <a:ext cx="10515600" cy="235986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	Орчин үед хиймэл оюун ухаан хүнийг бүрэн орлох бус, хиймэл оюун ашигладаггүй хүмүүс </a:t>
            </a:r>
            <a:r>
              <a:rPr lang="en-US" sz="2800" dirty="0">
                <a:solidFill>
                  <a:schemeClr val="tx1"/>
                </a:solidFill>
                <a:cs typeface="Mongolian Baiti" panose="03000500000000000000" charset="0"/>
              </a:rPr>
              <a:t>нь </a:t>
            </a:r>
            <a:r>
              <a:rPr lang="en-US" sz="2800" dirty="0">
                <a:solidFill>
                  <a:schemeClr val="tx1"/>
                </a:solidFill>
              </a:rPr>
              <a:t>хиймэл оюуныг ашигладаг хүмүүст ажиллах болно.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Сэм Олтман </a:t>
            </a:r>
            <a:r>
              <a:rPr lang="en-US" sz="2800" dirty="0">
                <a:solidFill>
                  <a:schemeClr val="tx1"/>
                </a:solidFill>
              </a:rPr>
              <a:t>(OpenAI)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290955" y="514985"/>
            <a:ext cx="4495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244090" y="2644775"/>
            <a:ext cx="770382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cs typeface="Mongolian Baiti" panose="03000500000000000000" charset="0"/>
              </a:rPr>
              <a:t>Анхаарал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cs typeface="Mongolian Baiti" panose="03000500000000000000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cs typeface="Mongolian Baiti" panose="03000500000000000000" charset="0"/>
              </a:rPr>
              <a:t>тавьсанд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cs typeface="Mongolian Baiti" panose="03000500000000000000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cs typeface="Mongolian Baiti" panose="03000500000000000000" charset="0"/>
              </a:rPr>
              <a:t>баярлалаа</a:t>
            </a:r>
            <a:endParaRPr lang="en-US" alt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cs typeface="Mongolian Baiti" panose="0300050000000000000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>
            <a:fillRect/>
          </a:stretch>
        </p:blipFill>
        <p:spPr bwMode="auto">
          <a:xfrm>
            <a:off x="1371600" y="740548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218" y="284450"/>
            <a:ext cx="1115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Төгсөлтийн Сургалт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31744" y="1111920"/>
            <a:ext cx="3081293" cy="40011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АШУҮИС-ийн захирал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3152" y="1839778"/>
            <a:ext cx="7906780" cy="40011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Эрдэм шинжилгээ, гадаад харилцаа хариуцсан дэд захирал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3153" y="2572921"/>
            <a:ext cx="7686913" cy="40011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Төгсөлтийн сургалтын бодлого зохицуулалтын газар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298572" y="4351590"/>
            <a:ext cx="2286000" cy="7078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Анагаах ухааны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82450" y="4346465"/>
            <a:ext cx="2286000" cy="7078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Био-анагаахын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6516180" y="4496415"/>
            <a:ext cx="2286000" cy="40011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Эм зүйн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8478960" y="4333937"/>
            <a:ext cx="2286000" cy="7078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Сувилахуйн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330263" y="4351592"/>
            <a:ext cx="2286000" cy="7078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Эрдмийн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4338816" y="4289904"/>
            <a:ext cx="2468880" cy="101566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Монгол анагаах ухааны олон улсын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5378478" y="4520442"/>
            <a:ext cx="2651760" cy="7078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Нийгмийн эрүүл мэндийн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7315097" y="4507379"/>
            <a:ext cx="2651760" cy="7078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Нүүр ам судлалын сургууль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18750" y="3260866"/>
            <a:ext cx="7107285" cy="8709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530846" y="326957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83346" y="326957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75302" y="326957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418151" y="3279099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721846" y="326957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683871" y="326957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664946" y="326957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9607921" y="326957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054414" y="2983824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054414" y="2279201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054414" y="1521176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>
            <a:fillRect/>
          </a:stretch>
        </p:blipFill>
        <p:spPr bwMode="auto">
          <a:xfrm>
            <a:off x="1371600" y="740548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218" y="284450"/>
            <a:ext cx="1115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Төгсөлтийн Сургалт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4760" y="1111885"/>
            <a:ext cx="4264025" cy="70675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Эрдмий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сургуулийн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захирал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Mongolian Baiti" panose="03000500000000000000" charset="0"/>
              </a:rPr>
              <a:t>АУ доктор дэд проф. Ш.Үүртуяа</a:t>
            </a:r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endParaRPr lang="en-US" altLang="en-US" sz="2000" dirty="0">
              <a:latin typeface="Arial" panose="020B0604020202020204" pitchFamily="34" charset="0"/>
              <a:cs typeface="Mongolian Baiti" panose="03000500000000000000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63365" y="2381312"/>
            <a:ext cx="2286000" cy="101473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Олон улсын цахим сургалтын төв</a:t>
            </a:r>
            <a:endParaRPr lang="en-US" altLang="en-US" sz="2000" dirty="0">
              <a:latin typeface="Arial" panose="020B0604020202020204" pitchFamily="34" charset="0"/>
              <a:cs typeface="Mongolian Baiti" panose="0300050000000000000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1910" y="2381250"/>
            <a:ext cx="2710180" cy="101473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l"/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Анагаахын эрхзүй, боловсрол судлалын тэнхим</a:t>
            </a:r>
            <a:endParaRPr lang="en-US" altLang="en-US" sz="2000" dirty="0">
              <a:latin typeface="Arial" panose="020B0604020202020204" pitchFamily="34" charset="0"/>
              <a:cs typeface="Mongolian Baiti" panose="0300050000000000000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90936" y="2381094"/>
            <a:ext cx="2468880" cy="101473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en-US" sz="2000" dirty="0">
                <a:latin typeface="Arial" panose="020B0604020202020204" pitchFamily="34" charset="0"/>
                <a:cs typeface="Mongolian Baiti" panose="03000500000000000000" charset="0"/>
              </a:rPr>
              <a:t>Эрүүл мэндийн судалгааны тэнхим</a:t>
            </a:r>
            <a:endParaRPr lang="en-US" altLang="en-US" sz="2000" dirty="0">
              <a:latin typeface="Arial" panose="020B0604020202020204" pitchFamily="34" charset="0"/>
              <a:cs typeface="Mongolian Baiti" panose="03000500000000000000" charset="0"/>
            </a:endParaRPr>
          </a:p>
          <a:p>
            <a:pPr algn="r"/>
            <a:endParaRPr lang="en-US" altLang="en-US" sz="2000" dirty="0">
              <a:latin typeface="Arial" panose="020B0604020202020204" pitchFamily="34" charset="0"/>
              <a:cs typeface="Mongolian Baiti" panose="03000500000000000000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00335" y="2095641"/>
            <a:ext cx="7107285" cy="8709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512431" y="2104349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023612" y="2106889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9589506" y="2104349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035999" y="1818599"/>
            <a:ext cx="4391" cy="27432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266065" y="3846830"/>
            <a:ext cx="37877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600">
                <a:cs typeface="Mongolian Baiti" panose="03000500000000000000" charset="0"/>
              </a:rPr>
              <a:t>Эрхлэгч: 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доктор, дэд проф А.Шийрэвнямба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Багш нар: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МУ гавьяат багш, АУ-ы доктор, проф. Н.Сүмбэрзул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 Э.Сарантуяа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магистр Э.Ганбат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ба бусад гэрээт</a:t>
            </a:r>
            <a:endParaRPr lang="en-US" altLang="en-US" sz="1600">
              <a:cs typeface="Mongolian Baiti" panose="030005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131310" y="3846830"/>
            <a:ext cx="37877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600">
                <a:cs typeface="Mongolian Baiti" panose="03000500000000000000" charset="0"/>
              </a:rPr>
              <a:t>Эрхлэгч: 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 </a:t>
            </a:r>
            <a:r>
              <a:rPr lang="en-US" altLang="en-US" sz="1600">
                <a:cs typeface="Mongolian Baiti" panose="03000500000000000000" charset="0"/>
              </a:rPr>
              <a:t>дэд проф Ж.Жамбалдорж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Багш нар: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 И.Алтантуяа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 Ж.Мядагмаа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 Б.Сэдэд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ба бусад гэрээт</a:t>
            </a:r>
            <a:endParaRPr lang="en-US" altLang="en-US" sz="1600">
              <a:cs typeface="Mongolian Baiti" panose="030005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50555" y="3846830"/>
            <a:ext cx="37877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600">
                <a:cs typeface="Mongolian Baiti" panose="03000500000000000000" charset="0"/>
              </a:rPr>
              <a:t>Эрхлэгч: 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 дэд проф </a:t>
            </a:r>
            <a:r>
              <a:rPr lang="en-US" altLang="en-US" sz="1600">
                <a:cs typeface="Mongolian Baiti" panose="03000500000000000000" charset="0"/>
              </a:rPr>
              <a:t>Ц.Сарнай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Багш нар: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доктор </a:t>
            </a:r>
            <a:r>
              <a:rPr lang="en-US" altLang="en-US" sz="1600">
                <a:cs typeface="Mongolian Baiti" panose="03000500000000000000" charset="0"/>
              </a:rPr>
              <a:t>Одончимэг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НЭМ-ын магистр Ц.Мөнхзул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магистр Амирлан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АУ-ы магистр Найгал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Хүний их эмч Үлэмжжаргал</a:t>
            </a:r>
            <a:endParaRPr lang="en-US" altLang="en-US" sz="1600">
              <a:cs typeface="Mongolian Baiti" panose="03000500000000000000" charset="0"/>
            </a:endParaRPr>
          </a:p>
          <a:p>
            <a:r>
              <a:rPr lang="en-US" altLang="en-US" sz="1600">
                <a:cs typeface="Mongolian Baiti" panose="03000500000000000000" charset="0"/>
              </a:rPr>
              <a:t> ба бусап гэрээт</a:t>
            </a:r>
            <a:endParaRPr lang="en-US" altLang="en-US" sz="1600">
              <a:cs typeface="Mongolian Baiti" panose="0300050000000000000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45" y="150495"/>
            <a:ext cx="10515600" cy="87693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en-US" sz="40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cs typeface="Mongolian Baiti" panose="03000500000000000000" charset="0"/>
              </a:rPr>
              <a:t>Сургалтын чиглэл</a:t>
            </a:r>
            <a:endParaRPr lang="en-US" altLang="en-US" sz="4000" b="1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cs typeface="Mongolian Baiti" panose="0300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8650" cy="1815465"/>
          </a:xfrm>
        </p:spPr>
        <p:txBody>
          <a:bodyPr/>
          <a:p>
            <a:r>
              <a:rPr lang="en-US" altLang="en-US">
                <a:cs typeface="Mongolian Baiti" panose="03000500000000000000" charset="0"/>
              </a:rPr>
              <a:t>Докторын сургалт</a:t>
            </a:r>
            <a:endParaRPr lang="en-US" altLang="en-US">
              <a:cs typeface="Mongolian Baiti" panose="03000500000000000000" charset="0"/>
            </a:endParaRPr>
          </a:p>
          <a:p>
            <a:r>
              <a:rPr lang="en-US" altLang="en-US">
                <a:cs typeface="Mongolian Baiti" panose="03000500000000000000" charset="0"/>
              </a:rPr>
              <a:t>Магистрын танхимын сургалт</a:t>
            </a:r>
            <a:endParaRPr lang="en-US" altLang="en-US">
              <a:cs typeface="Mongolian Baiti" panose="03000500000000000000" charset="0"/>
            </a:endParaRPr>
          </a:p>
          <a:p>
            <a:r>
              <a:rPr lang="en-US" altLang="en-US">
                <a:cs typeface="Mongolian Baiti" panose="03000500000000000000" charset="0"/>
              </a:rPr>
              <a:t>Магистрын цахимын сургалт</a:t>
            </a:r>
            <a:endParaRPr lang="en-US" altLang="en-US">
              <a:cs typeface="Mongolian Baiti" panose="03000500000000000000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2068195" y="4224655"/>
            <a:ext cx="7745730" cy="1815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>
                <a:cs typeface="Mongolian Baiti" panose="03000500000000000000" charset="0"/>
              </a:rPr>
              <a:t>Мэргэжлийн суурь хичээл - Эрдмийн сургууль</a:t>
            </a:r>
            <a:endParaRPr lang="en-US" altLang="en-US">
              <a:cs typeface="Mongolian Baiti" panose="03000500000000000000" charset="0"/>
            </a:endParaRPr>
          </a:p>
          <a:p>
            <a:r>
              <a:rPr lang="en-US" altLang="en-US">
                <a:cs typeface="Mongolian Baiti" panose="03000500000000000000" charset="0"/>
              </a:rPr>
              <a:t>Мэргэшүүлэх хичээл - Бусад салбар сурнууль, мэргэжлийн тэнхимүүд</a:t>
            </a:r>
            <a:endParaRPr lang="en-US" altLang="en-US">
              <a:cs typeface="Mongolian Baiti" panose="03000500000000000000" charset="0"/>
            </a:endParaRPr>
          </a:p>
          <a:p>
            <a:r>
              <a:rPr lang="en-US" altLang="en-US">
                <a:cs typeface="Mongolian Baiti" panose="03000500000000000000" charset="0"/>
              </a:rPr>
              <a:t>Эрдэм шинжилгээ судалгааны ажил - Судалгааны ажил удирдсан тэнхимүүд</a:t>
            </a:r>
            <a:endParaRPr lang="en-US" altLang="en-US">
              <a:cs typeface="Mongolian Baiti" panose="03000500000000000000" charset="0"/>
            </a:endParaRPr>
          </a:p>
        </p:txBody>
      </p:sp>
      <p:pic>
        <p:nvPicPr>
          <p:cNvPr id="2051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>
            <a:fillRect/>
          </a:stretch>
        </p:blipFill>
        <p:spPr bwMode="auto">
          <a:xfrm>
            <a:off x="1371600" y="740548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>
            <a:fillRect/>
          </a:stretch>
        </p:blipFill>
        <p:spPr bwMode="auto">
          <a:xfrm>
            <a:off x="1371600" y="93345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6535" r="4772" b="7600"/>
          <a:stretch>
            <a:fillRect/>
          </a:stretch>
        </p:blipFill>
        <p:spPr>
          <a:xfrm>
            <a:off x="753634" y="66554"/>
            <a:ext cx="10684732" cy="67248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uujig-2020\Desktop\PPT\PP-T fon new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uujig-2020\Desktop\PPT\PP-T fon 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417" r="-833" b="72083"/>
          <a:stretch>
            <a:fillRect/>
          </a:stretch>
        </p:blipFill>
        <p:spPr bwMode="auto">
          <a:xfrm>
            <a:off x="1371600" y="93345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6734" r="4027" b="7401"/>
          <a:stretch>
            <a:fillRect/>
          </a:stretch>
        </p:blipFill>
        <p:spPr>
          <a:xfrm>
            <a:off x="909577" y="12767"/>
            <a:ext cx="10372845" cy="68324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8759</Words>
  <Application>WPS Presentation</Application>
  <PresentationFormat>Widescreen</PresentationFormat>
  <Paragraphs>504</Paragraphs>
  <Slides>42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Arial</vt:lpstr>
      <vt:lpstr>SimSun</vt:lpstr>
      <vt:lpstr>Wingdings</vt:lpstr>
      <vt:lpstr>Mongolian Baiti</vt:lpstr>
      <vt:lpstr>Calibri</vt:lpstr>
      <vt:lpstr>Microsoft YaHei</vt:lpstr>
      <vt:lpstr>Arial Unicode MS</vt:lpstr>
      <vt:lpstr>Calibri Light</vt:lpstr>
      <vt:lpstr>Times New Roman</vt:lpstr>
      <vt:lpstr>Times New Roman</vt:lpstr>
      <vt:lpstr>Calibri</vt:lpstr>
      <vt:lpstr>Symbol</vt:lpstr>
      <vt:lpstr>Century Gothic</vt:lpstr>
      <vt:lpstr>Arial</vt:lpstr>
      <vt:lpstr>-apple-system</vt:lpstr>
      <vt:lpstr>Segoe Print</vt:lpstr>
      <vt:lpstr>Office Theme</vt:lpstr>
      <vt:lpstr>Эрдмийн сургуулийн танилцуулга Судалгааны ажлыг танилцуулах, Хиймэл оюун ухаан ашиглах</vt:lpstr>
      <vt:lpstr>Ж.Жамбалдорж АУ-ы доктор, дэд профессор</vt:lpstr>
      <vt:lpstr>Агуулга</vt:lpstr>
      <vt:lpstr>I АШУҮИС-ийн төгсөлтийн сургалтын үйл ажиллагаа</vt:lpstr>
      <vt:lpstr>PowerPoint 演示文稿</vt:lpstr>
      <vt:lpstr>PowerPoint 演示文稿</vt:lpstr>
      <vt:lpstr>Сургалтын чиглэл</vt:lpstr>
      <vt:lpstr>PowerPoint 演示文稿</vt:lpstr>
      <vt:lpstr>PowerPoint 演示文稿</vt:lpstr>
      <vt:lpstr>PowerPoint 演示文稿</vt:lpstr>
      <vt:lpstr>PowerPoint 演示文稿</vt:lpstr>
      <vt:lpstr>II Судалгааны ажил, үр дүнг илэрхийлэх, судлаачдын харилцах аргууд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 Судалгааны ажлын танилцуулгад хиймэл оюуны программ ашиглах</vt:lpstr>
      <vt:lpstr>PowerPoint 演示文稿</vt:lpstr>
      <vt:lpstr>PowerPoint 演示文稿</vt:lpstr>
      <vt:lpstr>Хиймэл оюун ухааны түвшин</vt:lpstr>
      <vt:lpstr>Хиймэл оюун ухааны хөгжлийн түвшин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Омикс- салбар шинжлэх ухаан ба шинжлэх ухааны өгүүлэл</dc:title>
  <dc:creator>jambaldorjjamiyansuren</dc:creator>
  <cp:lastModifiedBy>User</cp:lastModifiedBy>
  <cp:revision>46</cp:revision>
  <dcterms:created xsi:type="dcterms:W3CDTF">2025-05-27T06:28:00Z</dcterms:created>
  <dcterms:modified xsi:type="dcterms:W3CDTF">2025-06-02T02:19:18Z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1033-12.2.0.21179</vt:lpwstr>
  </property>
  <property fmtid="{D5CDD505-2E9C-101B-9397-08002B2CF9AE}" pid="3" name="ICV">
    <vt:lpwstr>B81C9E85F3E44B1AAE35ABAAFF9E3E40_13</vt:lpwstr>
  </property>
</Properties>
</file>